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60" r:id="rId3"/>
    <p:sldId id="257" r:id="rId4"/>
    <p:sldId id="258" r:id="rId5"/>
    <p:sldId id="259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8B197F-67DC-43F9-90EB-9E8985F42D4D}" type="doc">
      <dgm:prSet loTypeId="urn:microsoft.com/office/officeart/2005/8/layout/hierarchy3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86D4350-AAE8-4A58-AD56-0F31FB764519}">
      <dgm:prSet phldrT="[Text]"/>
      <dgm:spPr/>
      <dgm:t>
        <a:bodyPr/>
        <a:lstStyle/>
        <a:p>
          <a:r>
            <a:rPr lang="en-US" dirty="0">
              <a:cs typeface="Calibri"/>
            </a:rPr>
            <a:t>Part </a:t>
          </a:r>
          <a:r>
            <a:rPr lang="en-GB" dirty="0">
              <a:cs typeface="Calibri"/>
            </a:rPr>
            <a:t>A – </a:t>
          </a:r>
          <a:r>
            <a:rPr lang="en-US" dirty="0">
              <a:cs typeface="Calibri"/>
            </a:rPr>
            <a:t>Micro presentation (formative and summative) 5% deduction if slides are not uploaded to Turnitin</a:t>
          </a:r>
          <a:endParaRPr lang="en-GB" sz="3000" dirty="0">
            <a:latin typeface="Calibri"/>
            <a:cs typeface="Calibri"/>
          </a:endParaRPr>
        </a:p>
      </dgm:t>
    </dgm:pt>
    <dgm:pt modelId="{623316BA-79F2-4C5D-A62E-43FA313BADEE}" type="parTrans" cxnId="{DEBC81DE-AE2B-41FF-A641-227BE3280050}">
      <dgm:prSet/>
      <dgm:spPr/>
      <dgm:t>
        <a:bodyPr/>
        <a:lstStyle/>
        <a:p>
          <a:endParaRPr lang="en-GB"/>
        </a:p>
      </dgm:t>
    </dgm:pt>
    <dgm:pt modelId="{54DBA851-7212-45B5-9DB9-0A9D127A1927}" type="sibTrans" cxnId="{DEBC81DE-AE2B-41FF-A641-227BE3280050}">
      <dgm:prSet/>
      <dgm:spPr/>
      <dgm:t>
        <a:bodyPr/>
        <a:lstStyle/>
        <a:p>
          <a:endParaRPr lang="en-GB"/>
        </a:p>
      </dgm:t>
    </dgm:pt>
    <dgm:pt modelId="{3F3B5BAC-004F-4B30-8755-564BB2CD8687}">
      <dgm:prSet phldrT="[Text]"/>
      <dgm:spPr/>
      <dgm:t>
        <a:bodyPr/>
        <a:lstStyle/>
        <a:p>
          <a:r>
            <a:rPr lang="en-GB" dirty="0"/>
            <a:t>Peer review and tutor review on Monday 11</a:t>
          </a:r>
          <a:r>
            <a:rPr lang="en-GB" baseline="30000" dirty="0"/>
            <a:t>th</a:t>
          </a:r>
          <a:r>
            <a:rPr lang="en-GB" dirty="0"/>
            <a:t> November between 9.30 and 12.00. in the taught session. </a:t>
          </a:r>
          <a:r>
            <a:rPr lang="en-US" b="1" u="sng" dirty="0">
              <a:cs typeface="Calibri"/>
            </a:rPr>
            <a:t> </a:t>
          </a:r>
          <a:endParaRPr lang="en-GB" dirty="0">
            <a:cs typeface="Calibri"/>
          </a:endParaRPr>
        </a:p>
      </dgm:t>
    </dgm:pt>
    <dgm:pt modelId="{4B7AD9FD-334B-4392-9CF0-FB02539EC1C6}" type="parTrans" cxnId="{1487AD2A-A221-40BC-8115-4FE5882C9634}">
      <dgm:prSet/>
      <dgm:spPr/>
      <dgm:t>
        <a:bodyPr/>
        <a:lstStyle/>
        <a:p>
          <a:endParaRPr lang="en-GB"/>
        </a:p>
      </dgm:t>
    </dgm:pt>
    <dgm:pt modelId="{C3DD5D00-8DB1-46F3-BFDD-2B7604425FB6}" type="sibTrans" cxnId="{1487AD2A-A221-40BC-8115-4FE5882C9634}">
      <dgm:prSet/>
      <dgm:spPr/>
      <dgm:t>
        <a:bodyPr/>
        <a:lstStyle/>
        <a:p>
          <a:endParaRPr lang="en-GB"/>
        </a:p>
      </dgm:t>
    </dgm:pt>
    <dgm:pt modelId="{654FBE5B-413E-4F2B-91EE-8033F67D164E}">
      <dgm:prSet phldrT="[Text]"/>
      <dgm:spPr/>
      <dgm:t>
        <a:bodyPr/>
        <a:lstStyle/>
        <a:p>
          <a:r>
            <a:rPr lang="en-GB" dirty="0">
              <a:cs typeface="Calibri"/>
            </a:rPr>
            <a:t>Part B  – Presentation of 15  minutes with up to 10 minutes of questions (Summative – 80% of the marks)</a:t>
          </a:r>
          <a:endParaRPr lang="en-US" dirty="0">
            <a:cs typeface="Calibri"/>
          </a:endParaRPr>
        </a:p>
      </dgm:t>
    </dgm:pt>
    <dgm:pt modelId="{9EB59610-E895-4649-A77C-DA0348B597D6}" type="parTrans" cxnId="{E8D6B67F-0A93-4EE0-8B71-CF4C1D5C4325}">
      <dgm:prSet/>
      <dgm:spPr/>
      <dgm:t>
        <a:bodyPr/>
        <a:lstStyle/>
        <a:p>
          <a:endParaRPr lang="en-GB"/>
        </a:p>
      </dgm:t>
    </dgm:pt>
    <dgm:pt modelId="{78821862-F1C0-428A-8F90-3C345F3F2F94}" type="sibTrans" cxnId="{E8D6B67F-0A93-4EE0-8B71-CF4C1D5C4325}">
      <dgm:prSet/>
      <dgm:spPr/>
      <dgm:t>
        <a:bodyPr/>
        <a:lstStyle/>
        <a:p>
          <a:endParaRPr lang="en-GB"/>
        </a:p>
      </dgm:t>
    </dgm:pt>
    <dgm:pt modelId="{569F5831-8435-4AF6-8BC8-A3131939D64C}">
      <dgm:prSet phldrT="[Text]"/>
      <dgm:spPr/>
      <dgm:t>
        <a:bodyPr/>
        <a:lstStyle/>
        <a:p>
          <a:r>
            <a:rPr lang="en-GB" dirty="0"/>
            <a:t>Submit </a:t>
          </a:r>
          <a:r>
            <a:rPr lang="en-GB" dirty="0" err="1"/>
            <a:t>powerpoint</a:t>
          </a:r>
          <a:r>
            <a:rPr lang="en-GB" dirty="0"/>
            <a:t> slides by Thursday 19</a:t>
          </a:r>
          <a:r>
            <a:rPr lang="en-GB" baseline="30000" dirty="0"/>
            <a:t>th</a:t>
          </a:r>
          <a:r>
            <a:rPr lang="en-GB" dirty="0"/>
            <a:t> December 2019 14.59 GMT.  </a:t>
          </a:r>
          <a:endParaRPr lang="en-GB" dirty="0">
            <a:cs typeface="Calibri"/>
          </a:endParaRPr>
        </a:p>
      </dgm:t>
    </dgm:pt>
    <dgm:pt modelId="{2CED11F0-7C00-4DEA-A2D7-68828B336F2F}" type="parTrans" cxnId="{72E8892B-3A3C-4CFF-A3C8-E2D86BF11FD9}">
      <dgm:prSet/>
      <dgm:spPr/>
      <dgm:t>
        <a:bodyPr/>
        <a:lstStyle/>
        <a:p>
          <a:endParaRPr lang="en-GB"/>
        </a:p>
      </dgm:t>
    </dgm:pt>
    <dgm:pt modelId="{F4011067-2070-4909-A021-CC8E46C3BDCD}" type="sibTrans" cxnId="{72E8892B-3A3C-4CFF-A3C8-E2D86BF11FD9}">
      <dgm:prSet/>
      <dgm:spPr/>
      <dgm:t>
        <a:bodyPr/>
        <a:lstStyle/>
        <a:p>
          <a:endParaRPr lang="en-GB"/>
        </a:p>
      </dgm:t>
    </dgm:pt>
    <dgm:pt modelId="{CE157752-06FD-4919-803F-32B097FB164F}">
      <dgm:prSet phldrT="[Text]"/>
      <dgm:spPr/>
      <dgm:t>
        <a:bodyPr/>
        <a:lstStyle/>
        <a:p>
          <a:r>
            <a:rPr lang="en-GB" dirty="0"/>
            <a:t>Deliver the Presentation on Monday 6</a:t>
          </a:r>
          <a:r>
            <a:rPr lang="en-GB" baseline="30000" dirty="0"/>
            <a:t>th</a:t>
          </a:r>
          <a:r>
            <a:rPr lang="en-GB" dirty="0"/>
            <a:t> January 2020.  You will be allocated a time slot between 10 am and 5.30pm.. </a:t>
          </a:r>
          <a:endParaRPr lang="en-GB" b="1" dirty="0">
            <a:cs typeface="Calibri"/>
          </a:endParaRPr>
        </a:p>
      </dgm:t>
    </dgm:pt>
    <dgm:pt modelId="{44B09392-197D-412C-963C-0A68AD2BB371}" type="parTrans" cxnId="{39D750BC-5C11-4B59-AEF1-44B2B05D1990}">
      <dgm:prSet/>
      <dgm:spPr/>
      <dgm:t>
        <a:bodyPr/>
        <a:lstStyle/>
        <a:p>
          <a:endParaRPr lang="en-GB"/>
        </a:p>
      </dgm:t>
    </dgm:pt>
    <dgm:pt modelId="{4C0BA3E9-81A5-40C0-80A4-730D3D0C81EE}" type="sibTrans" cxnId="{39D750BC-5C11-4B59-AEF1-44B2B05D1990}">
      <dgm:prSet/>
      <dgm:spPr/>
      <dgm:t>
        <a:bodyPr/>
        <a:lstStyle/>
        <a:p>
          <a:endParaRPr lang="en-GB"/>
        </a:p>
      </dgm:t>
    </dgm:pt>
    <dgm:pt modelId="{4CD65F7D-AD70-4277-BF36-3008A36B0BD0}">
      <dgm:prSet phldrT="[Text]" custT="1"/>
      <dgm:spPr/>
      <dgm:t>
        <a:bodyPr/>
        <a:lstStyle/>
        <a:p>
          <a:r>
            <a:rPr lang="en-GB" sz="1400" dirty="0"/>
            <a:t>Submit slide(s) to Turnitin by Friday 8</a:t>
          </a:r>
          <a:r>
            <a:rPr lang="en-GB" sz="1400" baseline="30000" dirty="0"/>
            <a:t>th</a:t>
          </a:r>
          <a:r>
            <a:rPr lang="en-GB" sz="1400" dirty="0"/>
            <a:t> November 2019 14.59GMT. </a:t>
          </a:r>
          <a:endParaRPr lang="en-GB" sz="1400" b="1" u="sng" dirty="0">
            <a:latin typeface="Calibri"/>
            <a:cs typeface="Calibri"/>
          </a:endParaRPr>
        </a:p>
      </dgm:t>
    </dgm:pt>
    <dgm:pt modelId="{F70C0C5C-23CF-4FA5-9916-902831C99B83}" type="parTrans" cxnId="{4FE0E4B9-3C3F-43E3-8491-3DBCB7EF8300}">
      <dgm:prSet/>
      <dgm:spPr/>
      <dgm:t>
        <a:bodyPr/>
        <a:lstStyle/>
        <a:p>
          <a:endParaRPr lang="en-GB"/>
        </a:p>
      </dgm:t>
    </dgm:pt>
    <dgm:pt modelId="{AC38F7A6-5A83-4B9F-8728-233F821394FB}" type="sibTrans" cxnId="{4FE0E4B9-3C3F-43E3-8491-3DBCB7EF8300}">
      <dgm:prSet/>
      <dgm:spPr/>
      <dgm:t>
        <a:bodyPr/>
        <a:lstStyle/>
        <a:p>
          <a:endParaRPr lang="en-GB"/>
        </a:p>
      </dgm:t>
    </dgm:pt>
    <dgm:pt modelId="{A10BECBF-53AD-4414-90A6-3450CDD713A9}">
      <dgm:prSet phldrT="[Text]"/>
      <dgm:spPr/>
      <dgm:t>
        <a:bodyPr/>
        <a:lstStyle/>
        <a:p>
          <a:r>
            <a:rPr lang="en-GB" b="1" dirty="0">
              <a:cs typeface="Calibri"/>
            </a:rPr>
            <a:t>Part C: Academic Blog of up to 800 words. Advocate/argue for developments in ECEC policy in a specific context from a specific theoretical position (Summative – 20% of the marks).</a:t>
          </a:r>
        </a:p>
      </dgm:t>
    </dgm:pt>
    <dgm:pt modelId="{218803E8-A2AB-4344-9DB6-9529A09E662E}" type="parTrans" cxnId="{46E3A239-A307-44F6-A278-3EAE6A0EFD6F}">
      <dgm:prSet/>
      <dgm:spPr/>
      <dgm:t>
        <a:bodyPr/>
        <a:lstStyle/>
        <a:p>
          <a:endParaRPr lang="en-GB"/>
        </a:p>
      </dgm:t>
    </dgm:pt>
    <dgm:pt modelId="{5D6B6346-B514-4DC4-88ED-CD3958DF70C6}" type="sibTrans" cxnId="{46E3A239-A307-44F6-A278-3EAE6A0EFD6F}">
      <dgm:prSet/>
      <dgm:spPr/>
      <dgm:t>
        <a:bodyPr/>
        <a:lstStyle/>
        <a:p>
          <a:endParaRPr lang="en-GB"/>
        </a:p>
      </dgm:t>
    </dgm:pt>
    <dgm:pt modelId="{CCA7FBF9-19EF-47B1-9784-28C1EA96DCB4}">
      <dgm:prSet phldrT="[Text]"/>
      <dgm:spPr/>
      <dgm:t>
        <a:bodyPr/>
        <a:lstStyle/>
        <a:p>
          <a:r>
            <a:rPr lang="en-GB" b="1" dirty="0">
              <a:cs typeface="Calibri"/>
            </a:rPr>
            <a:t>Submit by Tuesday 7</a:t>
          </a:r>
          <a:r>
            <a:rPr lang="en-GB" b="1" baseline="30000" dirty="0">
              <a:cs typeface="Calibri"/>
            </a:rPr>
            <a:t>th</a:t>
          </a:r>
          <a:r>
            <a:rPr lang="en-GB" b="1" dirty="0">
              <a:cs typeface="Calibri"/>
            </a:rPr>
            <a:t> January 2020 at 14.59 GMT.</a:t>
          </a:r>
        </a:p>
      </dgm:t>
    </dgm:pt>
    <dgm:pt modelId="{F95C2A5D-23F5-44B5-B378-39809FBBF6D1}" type="parTrans" cxnId="{787C2F68-15F5-428D-A071-4DFE7EA2A42E}">
      <dgm:prSet/>
      <dgm:spPr/>
      <dgm:t>
        <a:bodyPr/>
        <a:lstStyle/>
        <a:p>
          <a:endParaRPr lang="en-GB"/>
        </a:p>
      </dgm:t>
    </dgm:pt>
    <dgm:pt modelId="{897E54A0-D13D-429A-98BA-5D92477B2F28}" type="sibTrans" cxnId="{787C2F68-15F5-428D-A071-4DFE7EA2A42E}">
      <dgm:prSet/>
      <dgm:spPr/>
      <dgm:t>
        <a:bodyPr/>
        <a:lstStyle/>
        <a:p>
          <a:endParaRPr lang="en-GB"/>
        </a:p>
      </dgm:t>
    </dgm:pt>
    <dgm:pt modelId="{645A6B3B-FE0B-4C01-90D6-3D906F8C9EE3}" type="pres">
      <dgm:prSet presAssocID="{608B197F-67DC-43F9-90EB-9E8985F42D4D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81D24C18-FD2F-4CA2-8315-64B5BEFFE4B0}" type="pres">
      <dgm:prSet presAssocID="{C86D4350-AAE8-4A58-AD56-0F31FB764519}" presName="root" presStyleCnt="0"/>
      <dgm:spPr/>
    </dgm:pt>
    <dgm:pt modelId="{E799B185-94DC-48DE-9F48-83C600865341}" type="pres">
      <dgm:prSet presAssocID="{C86D4350-AAE8-4A58-AD56-0F31FB764519}" presName="rootComposite" presStyleCnt="0"/>
      <dgm:spPr/>
    </dgm:pt>
    <dgm:pt modelId="{15537E48-C5B0-43A3-AF53-A5717B49AC0C}" type="pres">
      <dgm:prSet presAssocID="{C86D4350-AAE8-4A58-AD56-0F31FB764519}" presName="rootText" presStyleLbl="node1" presStyleIdx="0" presStyleCnt="3" custScaleX="98163" custScaleY="87637"/>
      <dgm:spPr/>
      <dgm:t>
        <a:bodyPr/>
        <a:lstStyle/>
        <a:p>
          <a:endParaRPr lang="en-GB"/>
        </a:p>
      </dgm:t>
    </dgm:pt>
    <dgm:pt modelId="{F612AE14-4644-4B44-AC8A-455DD6B4CF6A}" type="pres">
      <dgm:prSet presAssocID="{C86D4350-AAE8-4A58-AD56-0F31FB764519}" presName="rootConnector" presStyleLbl="node1" presStyleIdx="0" presStyleCnt="3"/>
      <dgm:spPr/>
      <dgm:t>
        <a:bodyPr/>
        <a:lstStyle/>
        <a:p>
          <a:endParaRPr lang="en-GB"/>
        </a:p>
      </dgm:t>
    </dgm:pt>
    <dgm:pt modelId="{31E0788F-C731-4D62-AF0A-C8B4EE4EE23C}" type="pres">
      <dgm:prSet presAssocID="{C86D4350-AAE8-4A58-AD56-0F31FB764519}" presName="childShape" presStyleCnt="0"/>
      <dgm:spPr/>
    </dgm:pt>
    <dgm:pt modelId="{420C6BAB-DA4A-405A-BA54-B03FA18E8988}" type="pres">
      <dgm:prSet presAssocID="{F70C0C5C-23CF-4FA5-9916-902831C99B83}" presName="Name13" presStyleLbl="parChTrans1D2" presStyleIdx="0" presStyleCnt="5"/>
      <dgm:spPr/>
      <dgm:t>
        <a:bodyPr/>
        <a:lstStyle/>
        <a:p>
          <a:endParaRPr lang="en-GB"/>
        </a:p>
      </dgm:t>
    </dgm:pt>
    <dgm:pt modelId="{2F0B2CAE-AE6F-4626-A93B-26140F08AD6E}" type="pres">
      <dgm:prSet presAssocID="{4CD65F7D-AD70-4277-BF36-3008A36B0BD0}" presName="childText" presStyleLbl="bgAcc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49B74BA4-613C-41BF-BBFC-05BFB21CA779}" type="pres">
      <dgm:prSet presAssocID="{4B7AD9FD-334B-4392-9CF0-FB02539EC1C6}" presName="Name13" presStyleLbl="parChTrans1D2" presStyleIdx="1" presStyleCnt="5"/>
      <dgm:spPr/>
      <dgm:t>
        <a:bodyPr/>
        <a:lstStyle/>
        <a:p>
          <a:endParaRPr lang="en-GB"/>
        </a:p>
      </dgm:t>
    </dgm:pt>
    <dgm:pt modelId="{A7E7C2F1-1852-4278-84E5-37D392248C49}" type="pres">
      <dgm:prSet presAssocID="{3F3B5BAC-004F-4B30-8755-564BB2CD8687}" presName="childText" presStyleLbl="bgAcc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6B4483A-1EFE-4FCA-8BB3-296415C2C56C}" type="pres">
      <dgm:prSet presAssocID="{654FBE5B-413E-4F2B-91EE-8033F67D164E}" presName="root" presStyleCnt="0"/>
      <dgm:spPr/>
    </dgm:pt>
    <dgm:pt modelId="{3C439738-2EF7-42D8-B7E5-B6110B4625E5}" type="pres">
      <dgm:prSet presAssocID="{654FBE5B-413E-4F2B-91EE-8033F67D164E}" presName="rootComposite" presStyleCnt="0"/>
      <dgm:spPr/>
    </dgm:pt>
    <dgm:pt modelId="{332285A7-6BD0-4562-A700-0CDDEDA82BD2}" type="pres">
      <dgm:prSet presAssocID="{654FBE5B-413E-4F2B-91EE-8033F67D164E}" presName="rootText" presStyleLbl="node1" presStyleIdx="1" presStyleCnt="3"/>
      <dgm:spPr/>
      <dgm:t>
        <a:bodyPr/>
        <a:lstStyle/>
        <a:p>
          <a:endParaRPr lang="en-GB"/>
        </a:p>
      </dgm:t>
    </dgm:pt>
    <dgm:pt modelId="{4EADAFFE-B28A-4750-A5FC-7480A5009AA6}" type="pres">
      <dgm:prSet presAssocID="{654FBE5B-413E-4F2B-91EE-8033F67D164E}" presName="rootConnector" presStyleLbl="node1" presStyleIdx="1" presStyleCnt="3"/>
      <dgm:spPr/>
      <dgm:t>
        <a:bodyPr/>
        <a:lstStyle/>
        <a:p>
          <a:endParaRPr lang="en-GB"/>
        </a:p>
      </dgm:t>
    </dgm:pt>
    <dgm:pt modelId="{425E3FF2-5D10-4A4C-BFD8-36A9D1876E7A}" type="pres">
      <dgm:prSet presAssocID="{654FBE5B-413E-4F2B-91EE-8033F67D164E}" presName="childShape" presStyleCnt="0"/>
      <dgm:spPr/>
    </dgm:pt>
    <dgm:pt modelId="{CC14BEC2-82CD-4F0D-870E-F639DBE15F85}" type="pres">
      <dgm:prSet presAssocID="{2CED11F0-7C00-4DEA-A2D7-68828B336F2F}" presName="Name13" presStyleLbl="parChTrans1D2" presStyleIdx="2" presStyleCnt="5"/>
      <dgm:spPr/>
      <dgm:t>
        <a:bodyPr/>
        <a:lstStyle/>
        <a:p>
          <a:endParaRPr lang="en-GB"/>
        </a:p>
      </dgm:t>
    </dgm:pt>
    <dgm:pt modelId="{6CD8C830-A5CA-4A2F-BA06-E6EC2415E4D8}" type="pres">
      <dgm:prSet presAssocID="{569F5831-8435-4AF6-8BC8-A3131939D64C}" presName="childText" presStyleLbl="bgAcc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7AAED7C-B67A-44BB-9A30-36158ED95B17}" type="pres">
      <dgm:prSet presAssocID="{44B09392-197D-412C-963C-0A68AD2BB371}" presName="Name13" presStyleLbl="parChTrans1D2" presStyleIdx="3" presStyleCnt="5"/>
      <dgm:spPr/>
      <dgm:t>
        <a:bodyPr/>
        <a:lstStyle/>
        <a:p>
          <a:endParaRPr lang="en-GB"/>
        </a:p>
      </dgm:t>
    </dgm:pt>
    <dgm:pt modelId="{2D6BAD52-DC12-4FB6-AC61-0DE3C0F5F427}" type="pres">
      <dgm:prSet presAssocID="{CE157752-06FD-4919-803F-32B097FB164F}" presName="childText" presStyleLbl="bgAcc1" presStyleIdx="3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7EFF2C1-0DC2-40AF-9F9B-F36382AFBCBB}" type="pres">
      <dgm:prSet presAssocID="{A10BECBF-53AD-4414-90A6-3450CDD713A9}" presName="root" presStyleCnt="0"/>
      <dgm:spPr/>
    </dgm:pt>
    <dgm:pt modelId="{69BFA6E1-DC55-4CC7-8870-A0BD06E24600}" type="pres">
      <dgm:prSet presAssocID="{A10BECBF-53AD-4414-90A6-3450CDD713A9}" presName="rootComposite" presStyleCnt="0"/>
      <dgm:spPr/>
    </dgm:pt>
    <dgm:pt modelId="{1AAF248F-1AA2-4B45-8789-6A7990797251}" type="pres">
      <dgm:prSet presAssocID="{A10BECBF-53AD-4414-90A6-3450CDD713A9}" presName="rootText" presStyleLbl="node1" presStyleIdx="2" presStyleCnt="3"/>
      <dgm:spPr/>
      <dgm:t>
        <a:bodyPr/>
        <a:lstStyle/>
        <a:p>
          <a:endParaRPr lang="en-GB"/>
        </a:p>
      </dgm:t>
    </dgm:pt>
    <dgm:pt modelId="{9B29463D-7636-4414-93A4-F6E7A8A06458}" type="pres">
      <dgm:prSet presAssocID="{A10BECBF-53AD-4414-90A6-3450CDD713A9}" presName="rootConnector" presStyleLbl="node1" presStyleIdx="2" presStyleCnt="3"/>
      <dgm:spPr/>
      <dgm:t>
        <a:bodyPr/>
        <a:lstStyle/>
        <a:p>
          <a:endParaRPr lang="en-GB"/>
        </a:p>
      </dgm:t>
    </dgm:pt>
    <dgm:pt modelId="{DBCD9E39-DD60-4EC0-8578-5A1D5EFB447F}" type="pres">
      <dgm:prSet presAssocID="{A10BECBF-53AD-4414-90A6-3450CDD713A9}" presName="childShape" presStyleCnt="0"/>
      <dgm:spPr/>
    </dgm:pt>
    <dgm:pt modelId="{C385B573-E22F-47F8-81FD-71B92E9E9981}" type="pres">
      <dgm:prSet presAssocID="{F95C2A5D-23F5-44B5-B378-39809FBBF6D1}" presName="Name13" presStyleLbl="parChTrans1D2" presStyleIdx="4" presStyleCnt="5"/>
      <dgm:spPr/>
      <dgm:t>
        <a:bodyPr/>
        <a:lstStyle/>
        <a:p>
          <a:endParaRPr lang="en-GB"/>
        </a:p>
      </dgm:t>
    </dgm:pt>
    <dgm:pt modelId="{59C779F7-17A7-4038-8290-AD56839F8259}" type="pres">
      <dgm:prSet presAssocID="{CCA7FBF9-19EF-47B1-9784-28C1EA96DCB4}" presName="childText" presStyleLbl="bgAcc1" presStyleIdx="4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1242C175-DB4D-4D05-AEBD-1B92AE11A434}" type="presOf" srcId="{A10BECBF-53AD-4414-90A6-3450CDD713A9}" destId="{1AAF248F-1AA2-4B45-8789-6A7990797251}" srcOrd="0" destOrd="0" presId="urn:microsoft.com/office/officeart/2005/8/layout/hierarchy3"/>
    <dgm:cxn modelId="{787C2F68-15F5-428D-A071-4DFE7EA2A42E}" srcId="{A10BECBF-53AD-4414-90A6-3450CDD713A9}" destId="{CCA7FBF9-19EF-47B1-9784-28C1EA96DCB4}" srcOrd="0" destOrd="0" parTransId="{F95C2A5D-23F5-44B5-B378-39809FBBF6D1}" sibTransId="{897E54A0-D13D-429A-98BA-5D92477B2F28}"/>
    <dgm:cxn modelId="{50DFBB9A-417B-4532-9B77-E4B9E2D7C801}" type="presOf" srcId="{F70C0C5C-23CF-4FA5-9916-902831C99B83}" destId="{420C6BAB-DA4A-405A-BA54-B03FA18E8988}" srcOrd="0" destOrd="0" presId="urn:microsoft.com/office/officeart/2005/8/layout/hierarchy3"/>
    <dgm:cxn modelId="{EB9399A7-4C06-447C-83F6-67B2CD61BE27}" type="presOf" srcId="{CE157752-06FD-4919-803F-32B097FB164F}" destId="{2D6BAD52-DC12-4FB6-AC61-0DE3C0F5F427}" srcOrd="0" destOrd="0" presId="urn:microsoft.com/office/officeart/2005/8/layout/hierarchy3"/>
    <dgm:cxn modelId="{47BC5EF9-B72E-4F10-9288-4FEA2B1B3F98}" type="presOf" srcId="{4CD65F7D-AD70-4277-BF36-3008A36B0BD0}" destId="{2F0B2CAE-AE6F-4626-A93B-26140F08AD6E}" srcOrd="0" destOrd="0" presId="urn:microsoft.com/office/officeart/2005/8/layout/hierarchy3"/>
    <dgm:cxn modelId="{1487AD2A-A221-40BC-8115-4FE5882C9634}" srcId="{C86D4350-AAE8-4A58-AD56-0F31FB764519}" destId="{3F3B5BAC-004F-4B30-8755-564BB2CD8687}" srcOrd="1" destOrd="0" parTransId="{4B7AD9FD-334B-4392-9CF0-FB02539EC1C6}" sibTransId="{C3DD5D00-8DB1-46F3-BFDD-2B7604425FB6}"/>
    <dgm:cxn modelId="{75A79760-3703-45B2-90C6-597FCDAD41D3}" type="presOf" srcId="{569F5831-8435-4AF6-8BC8-A3131939D64C}" destId="{6CD8C830-A5CA-4A2F-BA06-E6EC2415E4D8}" srcOrd="0" destOrd="0" presId="urn:microsoft.com/office/officeart/2005/8/layout/hierarchy3"/>
    <dgm:cxn modelId="{6E395D40-286B-43DF-A1E7-47909041AE20}" type="presOf" srcId="{4B7AD9FD-334B-4392-9CF0-FB02539EC1C6}" destId="{49B74BA4-613C-41BF-BBFC-05BFB21CA779}" srcOrd="0" destOrd="0" presId="urn:microsoft.com/office/officeart/2005/8/layout/hierarchy3"/>
    <dgm:cxn modelId="{72E8892B-3A3C-4CFF-A3C8-E2D86BF11FD9}" srcId="{654FBE5B-413E-4F2B-91EE-8033F67D164E}" destId="{569F5831-8435-4AF6-8BC8-A3131939D64C}" srcOrd="0" destOrd="0" parTransId="{2CED11F0-7C00-4DEA-A2D7-68828B336F2F}" sibTransId="{F4011067-2070-4909-A021-CC8E46C3BDCD}"/>
    <dgm:cxn modelId="{65DEDF29-7DFF-46D1-BE77-C421C24E3A51}" type="presOf" srcId="{654FBE5B-413E-4F2B-91EE-8033F67D164E}" destId="{332285A7-6BD0-4562-A700-0CDDEDA82BD2}" srcOrd="0" destOrd="0" presId="urn:microsoft.com/office/officeart/2005/8/layout/hierarchy3"/>
    <dgm:cxn modelId="{81E756A4-D11A-4B15-8D28-821C2F806641}" type="presOf" srcId="{608B197F-67DC-43F9-90EB-9E8985F42D4D}" destId="{645A6B3B-FE0B-4C01-90D6-3D906F8C9EE3}" srcOrd="0" destOrd="0" presId="urn:microsoft.com/office/officeart/2005/8/layout/hierarchy3"/>
    <dgm:cxn modelId="{DEBC81DE-AE2B-41FF-A641-227BE3280050}" srcId="{608B197F-67DC-43F9-90EB-9E8985F42D4D}" destId="{C86D4350-AAE8-4A58-AD56-0F31FB764519}" srcOrd="0" destOrd="0" parTransId="{623316BA-79F2-4C5D-A62E-43FA313BADEE}" sibTransId="{54DBA851-7212-45B5-9DB9-0A9D127A1927}"/>
    <dgm:cxn modelId="{E8D6B67F-0A93-4EE0-8B71-CF4C1D5C4325}" srcId="{608B197F-67DC-43F9-90EB-9E8985F42D4D}" destId="{654FBE5B-413E-4F2B-91EE-8033F67D164E}" srcOrd="1" destOrd="0" parTransId="{9EB59610-E895-4649-A77C-DA0348B597D6}" sibTransId="{78821862-F1C0-428A-8F90-3C345F3F2F94}"/>
    <dgm:cxn modelId="{D927387F-3852-410A-81FC-0F2544E822B5}" type="presOf" srcId="{2CED11F0-7C00-4DEA-A2D7-68828B336F2F}" destId="{CC14BEC2-82CD-4F0D-870E-F639DBE15F85}" srcOrd="0" destOrd="0" presId="urn:microsoft.com/office/officeart/2005/8/layout/hierarchy3"/>
    <dgm:cxn modelId="{262CDE5D-2A0C-4AF2-BF68-98E703FA3AEC}" type="presOf" srcId="{3F3B5BAC-004F-4B30-8755-564BB2CD8687}" destId="{A7E7C2F1-1852-4278-84E5-37D392248C49}" srcOrd="0" destOrd="0" presId="urn:microsoft.com/office/officeart/2005/8/layout/hierarchy3"/>
    <dgm:cxn modelId="{4FE0E4B9-3C3F-43E3-8491-3DBCB7EF8300}" srcId="{C86D4350-AAE8-4A58-AD56-0F31FB764519}" destId="{4CD65F7D-AD70-4277-BF36-3008A36B0BD0}" srcOrd="0" destOrd="0" parTransId="{F70C0C5C-23CF-4FA5-9916-902831C99B83}" sibTransId="{AC38F7A6-5A83-4B9F-8728-233F821394FB}"/>
    <dgm:cxn modelId="{46E3A239-A307-44F6-A278-3EAE6A0EFD6F}" srcId="{608B197F-67DC-43F9-90EB-9E8985F42D4D}" destId="{A10BECBF-53AD-4414-90A6-3450CDD713A9}" srcOrd="2" destOrd="0" parTransId="{218803E8-A2AB-4344-9DB6-9529A09E662E}" sibTransId="{5D6B6346-B514-4DC4-88ED-CD3958DF70C6}"/>
    <dgm:cxn modelId="{39D750BC-5C11-4B59-AEF1-44B2B05D1990}" srcId="{654FBE5B-413E-4F2B-91EE-8033F67D164E}" destId="{CE157752-06FD-4919-803F-32B097FB164F}" srcOrd="1" destOrd="0" parTransId="{44B09392-197D-412C-963C-0A68AD2BB371}" sibTransId="{4C0BA3E9-81A5-40C0-80A4-730D3D0C81EE}"/>
    <dgm:cxn modelId="{3D9D954A-AC0D-486F-B211-3B2F116A3011}" type="presOf" srcId="{CCA7FBF9-19EF-47B1-9784-28C1EA96DCB4}" destId="{59C779F7-17A7-4038-8290-AD56839F8259}" srcOrd="0" destOrd="0" presId="urn:microsoft.com/office/officeart/2005/8/layout/hierarchy3"/>
    <dgm:cxn modelId="{987479FA-532F-4940-B8FC-FC3C16CEFE7C}" type="presOf" srcId="{654FBE5B-413E-4F2B-91EE-8033F67D164E}" destId="{4EADAFFE-B28A-4750-A5FC-7480A5009AA6}" srcOrd="1" destOrd="0" presId="urn:microsoft.com/office/officeart/2005/8/layout/hierarchy3"/>
    <dgm:cxn modelId="{887CE84A-8D05-4896-953A-B63A2F5EF1D0}" type="presOf" srcId="{C86D4350-AAE8-4A58-AD56-0F31FB764519}" destId="{15537E48-C5B0-43A3-AF53-A5717B49AC0C}" srcOrd="0" destOrd="0" presId="urn:microsoft.com/office/officeart/2005/8/layout/hierarchy3"/>
    <dgm:cxn modelId="{6E80EACE-EB53-4EC0-9273-B9F7CDA2F085}" type="presOf" srcId="{44B09392-197D-412C-963C-0A68AD2BB371}" destId="{C7AAED7C-B67A-44BB-9A30-36158ED95B17}" srcOrd="0" destOrd="0" presId="urn:microsoft.com/office/officeart/2005/8/layout/hierarchy3"/>
    <dgm:cxn modelId="{1DDD6389-AF47-4D41-82F6-306A5F52065F}" type="presOf" srcId="{A10BECBF-53AD-4414-90A6-3450CDD713A9}" destId="{9B29463D-7636-4414-93A4-F6E7A8A06458}" srcOrd="1" destOrd="0" presId="urn:microsoft.com/office/officeart/2005/8/layout/hierarchy3"/>
    <dgm:cxn modelId="{59FA19B4-0B79-40A4-9229-7D41D16667EA}" type="presOf" srcId="{F95C2A5D-23F5-44B5-B378-39809FBBF6D1}" destId="{C385B573-E22F-47F8-81FD-71B92E9E9981}" srcOrd="0" destOrd="0" presId="urn:microsoft.com/office/officeart/2005/8/layout/hierarchy3"/>
    <dgm:cxn modelId="{5C5825C0-9080-4A3A-982F-BE5CCEB48468}" type="presOf" srcId="{C86D4350-AAE8-4A58-AD56-0F31FB764519}" destId="{F612AE14-4644-4B44-AC8A-455DD6B4CF6A}" srcOrd="1" destOrd="0" presId="urn:microsoft.com/office/officeart/2005/8/layout/hierarchy3"/>
    <dgm:cxn modelId="{D268BD3E-73F0-4601-81D4-533BD564C772}" type="presParOf" srcId="{645A6B3B-FE0B-4C01-90D6-3D906F8C9EE3}" destId="{81D24C18-FD2F-4CA2-8315-64B5BEFFE4B0}" srcOrd="0" destOrd="0" presId="urn:microsoft.com/office/officeart/2005/8/layout/hierarchy3"/>
    <dgm:cxn modelId="{F5500682-A9D8-4345-90FF-F69FF369403D}" type="presParOf" srcId="{81D24C18-FD2F-4CA2-8315-64B5BEFFE4B0}" destId="{E799B185-94DC-48DE-9F48-83C600865341}" srcOrd="0" destOrd="0" presId="urn:microsoft.com/office/officeart/2005/8/layout/hierarchy3"/>
    <dgm:cxn modelId="{7F7E37EA-4A0F-4D8C-8D47-6B9A21206CBE}" type="presParOf" srcId="{E799B185-94DC-48DE-9F48-83C600865341}" destId="{15537E48-C5B0-43A3-AF53-A5717B49AC0C}" srcOrd="0" destOrd="0" presId="urn:microsoft.com/office/officeart/2005/8/layout/hierarchy3"/>
    <dgm:cxn modelId="{FB892EAB-2D24-4506-A8C1-84EE92A4ABB0}" type="presParOf" srcId="{E799B185-94DC-48DE-9F48-83C600865341}" destId="{F612AE14-4644-4B44-AC8A-455DD6B4CF6A}" srcOrd="1" destOrd="0" presId="urn:microsoft.com/office/officeart/2005/8/layout/hierarchy3"/>
    <dgm:cxn modelId="{4FA2B22F-D262-44BF-8244-30299510E02B}" type="presParOf" srcId="{81D24C18-FD2F-4CA2-8315-64B5BEFFE4B0}" destId="{31E0788F-C731-4D62-AF0A-C8B4EE4EE23C}" srcOrd="1" destOrd="0" presId="urn:microsoft.com/office/officeart/2005/8/layout/hierarchy3"/>
    <dgm:cxn modelId="{D0A97456-CC27-428F-B175-6993982471A2}" type="presParOf" srcId="{31E0788F-C731-4D62-AF0A-C8B4EE4EE23C}" destId="{420C6BAB-DA4A-405A-BA54-B03FA18E8988}" srcOrd="0" destOrd="0" presId="urn:microsoft.com/office/officeart/2005/8/layout/hierarchy3"/>
    <dgm:cxn modelId="{65242ACB-5557-4D3E-89A4-03F418B3E713}" type="presParOf" srcId="{31E0788F-C731-4D62-AF0A-C8B4EE4EE23C}" destId="{2F0B2CAE-AE6F-4626-A93B-26140F08AD6E}" srcOrd="1" destOrd="0" presId="urn:microsoft.com/office/officeart/2005/8/layout/hierarchy3"/>
    <dgm:cxn modelId="{EAFBF733-4832-4347-BCBD-971F49FF34D0}" type="presParOf" srcId="{31E0788F-C731-4D62-AF0A-C8B4EE4EE23C}" destId="{49B74BA4-613C-41BF-BBFC-05BFB21CA779}" srcOrd="2" destOrd="0" presId="urn:microsoft.com/office/officeart/2005/8/layout/hierarchy3"/>
    <dgm:cxn modelId="{E317DDC7-9ECD-4338-9CA4-F2C06D11576F}" type="presParOf" srcId="{31E0788F-C731-4D62-AF0A-C8B4EE4EE23C}" destId="{A7E7C2F1-1852-4278-84E5-37D392248C49}" srcOrd="3" destOrd="0" presId="urn:microsoft.com/office/officeart/2005/8/layout/hierarchy3"/>
    <dgm:cxn modelId="{0201BFA3-C529-4909-9A56-B057F0C4D531}" type="presParOf" srcId="{645A6B3B-FE0B-4C01-90D6-3D906F8C9EE3}" destId="{C6B4483A-1EFE-4FCA-8BB3-296415C2C56C}" srcOrd="1" destOrd="0" presId="urn:microsoft.com/office/officeart/2005/8/layout/hierarchy3"/>
    <dgm:cxn modelId="{DABF4C77-63EC-4D91-860B-6D8E1D4EA91D}" type="presParOf" srcId="{C6B4483A-1EFE-4FCA-8BB3-296415C2C56C}" destId="{3C439738-2EF7-42D8-B7E5-B6110B4625E5}" srcOrd="0" destOrd="0" presId="urn:microsoft.com/office/officeart/2005/8/layout/hierarchy3"/>
    <dgm:cxn modelId="{8A0C4086-82DA-48E2-8B66-3930D56245AC}" type="presParOf" srcId="{3C439738-2EF7-42D8-B7E5-B6110B4625E5}" destId="{332285A7-6BD0-4562-A700-0CDDEDA82BD2}" srcOrd="0" destOrd="0" presId="urn:microsoft.com/office/officeart/2005/8/layout/hierarchy3"/>
    <dgm:cxn modelId="{8D5F2BA4-68AE-4837-972E-AA885A8BD5BA}" type="presParOf" srcId="{3C439738-2EF7-42D8-B7E5-B6110B4625E5}" destId="{4EADAFFE-B28A-4750-A5FC-7480A5009AA6}" srcOrd="1" destOrd="0" presId="urn:microsoft.com/office/officeart/2005/8/layout/hierarchy3"/>
    <dgm:cxn modelId="{42AAE7CD-B163-411C-9509-3182598A36F0}" type="presParOf" srcId="{C6B4483A-1EFE-4FCA-8BB3-296415C2C56C}" destId="{425E3FF2-5D10-4A4C-BFD8-36A9D1876E7A}" srcOrd="1" destOrd="0" presId="urn:microsoft.com/office/officeart/2005/8/layout/hierarchy3"/>
    <dgm:cxn modelId="{C2016EF9-1029-48F0-833A-3F1318D4A5AF}" type="presParOf" srcId="{425E3FF2-5D10-4A4C-BFD8-36A9D1876E7A}" destId="{CC14BEC2-82CD-4F0D-870E-F639DBE15F85}" srcOrd="0" destOrd="0" presId="urn:microsoft.com/office/officeart/2005/8/layout/hierarchy3"/>
    <dgm:cxn modelId="{0DCC70D3-6A2A-4422-9020-196205671223}" type="presParOf" srcId="{425E3FF2-5D10-4A4C-BFD8-36A9D1876E7A}" destId="{6CD8C830-A5CA-4A2F-BA06-E6EC2415E4D8}" srcOrd="1" destOrd="0" presId="urn:microsoft.com/office/officeart/2005/8/layout/hierarchy3"/>
    <dgm:cxn modelId="{00D79D18-5D1B-49D0-B2C3-9B19089CCF43}" type="presParOf" srcId="{425E3FF2-5D10-4A4C-BFD8-36A9D1876E7A}" destId="{C7AAED7C-B67A-44BB-9A30-36158ED95B17}" srcOrd="2" destOrd="0" presId="urn:microsoft.com/office/officeart/2005/8/layout/hierarchy3"/>
    <dgm:cxn modelId="{C5B1C5CB-1BF5-4410-9DC9-0418FE78B153}" type="presParOf" srcId="{425E3FF2-5D10-4A4C-BFD8-36A9D1876E7A}" destId="{2D6BAD52-DC12-4FB6-AC61-0DE3C0F5F427}" srcOrd="3" destOrd="0" presId="urn:microsoft.com/office/officeart/2005/8/layout/hierarchy3"/>
    <dgm:cxn modelId="{C1E145E4-6F9A-4A89-9B88-575DF3BA649D}" type="presParOf" srcId="{645A6B3B-FE0B-4C01-90D6-3D906F8C9EE3}" destId="{C7EFF2C1-0DC2-40AF-9F9B-F36382AFBCBB}" srcOrd="2" destOrd="0" presId="urn:microsoft.com/office/officeart/2005/8/layout/hierarchy3"/>
    <dgm:cxn modelId="{188B9880-2C6E-4B0D-B4B8-00AA48927A5B}" type="presParOf" srcId="{C7EFF2C1-0DC2-40AF-9F9B-F36382AFBCBB}" destId="{69BFA6E1-DC55-4CC7-8870-A0BD06E24600}" srcOrd="0" destOrd="0" presId="urn:microsoft.com/office/officeart/2005/8/layout/hierarchy3"/>
    <dgm:cxn modelId="{8FB524CB-6036-416A-9922-1F395CC2DD4A}" type="presParOf" srcId="{69BFA6E1-DC55-4CC7-8870-A0BD06E24600}" destId="{1AAF248F-1AA2-4B45-8789-6A7990797251}" srcOrd="0" destOrd="0" presId="urn:microsoft.com/office/officeart/2005/8/layout/hierarchy3"/>
    <dgm:cxn modelId="{B5CF39DF-C5B2-4E39-8613-ED3ED281C6E2}" type="presParOf" srcId="{69BFA6E1-DC55-4CC7-8870-A0BD06E24600}" destId="{9B29463D-7636-4414-93A4-F6E7A8A06458}" srcOrd="1" destOrd="0" presId="urn:microsoft.com/office/officeart/2005/8/layout/hierarchy3"/>
    <dgm:cxn modelId="{59CC93C1-28B8-41E6-80A0-02E9E49783C3}" type="presParOf" srcId="{C7EFF2C1-0DC2-40AF-9F9B-F36382AFBCBB}" destId="{DBCD9E39-DD60-4EC0-8578-5A1D5EFB447F}" srcOrd="1" destOrd="0" presId="urn:microsoft.com/office/officeart/2005/8/layout/hierarchy3"/>
    <dgm:cxn modelId="{57028A57-00D5-458F-9AD4-30EA6767FA9C}" type="presParOf" srcId="{DBCD9E39-DD60-4EC0-8578-5A1D5EFB447F}" destId="{C385B573-E22F-47F8-81FD-71B92E9E9981}" srcOrd="0" destOrd="0" presId="urn:microsoft.com/office/officeart/2005/8/layout/hierarchy3"/>
    <dgm:cxn modelId="{7C4E8F85-51C6-4A84-A211-FE396CD7FEF6}" type="presParOf" srcId="{DBCD9E39-DD60-4EC0-8578-5A1D5EFB447F}" destId="{59C779F7-17A7-4038-8290-AD56839F8259}" srcOrd="1" destOrd="0" presId="urn:microsoft.com/office/officeart/2005/8/layout/hierarchy3"/>
  </dgm:cxnLst>
  <dgm:bg>
    <a:solidFill>
      <a:schemeClr val="tx1"/>
    </a:solidFill>
  </dgm:bg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DAC22B2-6454-49B8-B18B-2E28653238C0}" type="doc">
      <dgm:prSet loTypeId="urn:microsoft.com/office/officeart/2005/8/layout/defaul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F12A450C-22CB-4B3F-89FE-A351E2515B3F}">
      <dgm:prSet phldrT="[Text]"/>
      <dgm:spPr/>
      <dgm:t>
        <a:bodyPr/>
        <a:lstStyle/>
        <a:p>
          <a:r>
            <a:rPr lang="en-GB" dirty="0"/>
            <a:t>Work book on Moodle</a:t>
          </a:r>
        </a:p>
        <a:p>
          <a:r>
            <a:rPr lang="en-GB" dirty="0"/>
            <a:t>Including Templates for presentation and the Academic Blog</a:t>
          </a:r>
        </a:p>
      </dgm:t>
    </dgm:pt>
    <dgm:pt modelId="{FA5A32FC-4C65-461D-AD24-404881B321FA}" type="parTrans" cxnId="{0D59E5C7-5346-42C1-8814-ED263193B252}">
      <dgm:prSet/>
      <dgm:spPr/>
      <dgm:t>
        <a:bodyPr/>
        <a:lstStyle/>
        <a:p>
          <a:endParaRPr lang="en-GB"/>
        </a:p>
      </dgm:t>
    </dgm:pt>
    <dgm:pt modelId="{EFCD86FB-3C22-4A29-AB66-1F1AACAA07F4}" type="sibTrans" cxnId="{0D59E5C7-5346-42C1-8814-ED263193B252}">
      <dgm:prSet/>
      <dgm:spPr/>
      <dgm:t>
        <a:bodyPr/>
        <a:lstStyle/>
        <a:p>
          <a:endParaRPr lang="en-GB"/>
        </a:p>
      </dgm:t>
    </dgm:pt>
    <dgm:pt modelId="{3437EF8C-0B0F-4D3D-AB22-6978DF89241D}">
      <dgm:prSet phldrT="[Text]"/>
      <dgm:spPr/>
      <dgm:t>
        <a:bodyPr/>
        <a:lstStyle/>
        <a:p>
          <a:r>
            <a:rPr lang="en-GB" dirty="0"/>
            <a:t>Week 9 	WORKSHOP</a:t>
          </a:r>
        </a:p>
        <a:p>
          <a:r>
            <a:rPr lang="en-GB" dirty="0"/>
            <a:t>Presentation identifying your learning moments</a:t>
          </a:r>
        </a:p>
        <a:p>
          <a:r>
            <a:rPr lang="en-GB" dirty="0"/>
            <a:t>Presenting with confidence</a:t>
          </a:r>
        </a:p>
      </dgm:t>
    </dgm:pt>
    <dgm:pt modelId="{DF1C3501-992C-48C4-8E21-4AFF14E7E349}" type="parTrans" cxnId="{74663B8B-2B65-48D2-A993-8A00A69BEBAB}">
      <dgm:prSet/>
      <dgm:spPr/>
      <dgm:t>
        <a:bodyPr/>
        <a:lstStyle/>
        <a:p>
          <a:endParaRPr lang="en-GB"/>
        </a:p>
      </dgm:t>
    </dgm:pt>
    <dgm:pt modelId="{A47FB18E-65A2-4C45-AFB8-8818D16579B5}" type="sibTrans" cxnId="{74663B8B-2B65-48D2-A993-8A00A69BEBAB}">
      <dgm:prSet/>
      <dgm:spPr/>
      <dgm:t>
        <a:bodyPr/>
        <a:lstStyle/>
        <a:p>
          <a:endParaRPr lang="en-GB"/>
        </a:p>
      </dgm:t>
    </dgm:pt>
    <dgm:pt modelId="{3E98EB43-6FA7-4C25-A827-05EFBBD68E83}">
      <dgm:prSet phldrT="[Text]"/>
      <dgm:spPr/>
      <dgm:t>
        <a:bodyPr/>
        <a:lstStyle/>
        <a:p>
          <a:r>
            <a:rPr lang="en-GB" dirty="0"/>
            <a:t>Week 10 WORKSHOP</a:t>
          </a:r>
        </a:p>
        <a:p>
          <a:r>
            <a:rPr lang="en-GB" dirty="0"/>
            <a:t>Presentation</a:t>
          </a:r>
        </a:p>
        <a:p>
          <a:r>
            <a:rPr lang="en-GB" dirty="0"/>
            <a:t>Drafting your slides </a:t>
          </a:r>
        </a:p>
      </dgm:t>
    </dgm:pt>
    <dgm:pt modelId="{F9798A1B-C82D-4835-A460-CC2199DD04E1}" type="parTrans" cxnId="{2D271118-231D-43DF-A4FB-E8FCF5DA9999}">
      <dgm:prSet/>
      <dgm:spPr/>
      <dgm:t>
        <a:bodyPr/>
        <a:lstStyle/>
        <a:p>
          <a:endParaRPr lang="en-GB"/>
        </a:p>
      </dgm:t>
    </dgm:pt>
    <dgm:pt modelId="{163AD5A4-510A-46DB-98D1-82BBD6F9A394}" type="sibTrans" cxnId="{2D271118-231D-43DF-A4FB-E8FCF5DA9999}">
      <dgm:prSet/>
      <dgm:spPr/>
      <dgm:t>
        <a:bodyPr/>
        <a:lstStyle/>
        <a:p>
          <a:endParaRPr lang="en-GB"/>
        </a:p>
      </dgm:t>
    </dgm:pt>
    <dgm:pt modelId="{130C3F4D-CBAB-48BC-BCF7-3222DAD060BA}">
      <dgm:prSet phldrT="[Text]"/>
      <dgm:spPr/>
      <dgm:t>
        <a:bodyPr/>
        <a:lstStyle/>
        <a:p>
          <a:r>
            <a:rPr lang="en-GB" dirty="0"/>
            <a:t>Week 12 ACADEMIC TUTORIAL OF 1 HOUR</a:t>
          </a:r>
        </a:p>
      </dgm:t>
    </dgm:pt>
    <dgm:pt modelId="{E902541E-C7AA-4CC4-8EDD-86D77E43A48D}" type="parTrans" cxnId="{2EB44FD8-87DE-4457-85E7-7F57DC461505}">
      <dgm:prSet/>
      <dgm:spPr/>
      <dgm:t>
        <a:bodyPr/>
        <a:lstStyle/>
        <a:p>
          <a:endParaRPr lang="en-GB"/>
        </a:p>
      </dgm:t>
    </dgm:pt>
    <dgm:pt modelId="{0079DB4F-9D9B-44A8-A84D-2DC2C0C126AB}" type="sibTrans" cxnId="{2EB44FD8-87DE-4457-85E7-7F57DC461505}">
      <dgm:prSet/>
      <dgm:spPr/>
      <dgm:t>
        <a:bodyPr/>
        <a:lstStyle/>
        <a:p>
          <a:endParaRPr lang="en-GB"/>
        </a:p>
      </dgm:t>
    </dgm:pt>
    <dgm:pt modelId="{9B7D196A-827E-4CED-B925-9A33A6942D58}">
      <dgm:prSet phldrT="[Text]"/>
      <dgm:spPr/>
      <dgm:t>
        <a:bodyPr/>
        <a:lstStyle/>
        <a:p>
          <a:r>
            <a:rPr lang="en-GB" dirty="0"/>
            <a:t>Week 11 WORKSHOPs </a:t>
          </a:r>
        </a:p>
        <a:p>
          <a:r>
            <a:rPr lang="en-GB" dirty="0"/>
            <a:t>Drafting your Academic Blog </a:t>
          </a:r>
        </a:p>
        <a:p>
          <a:endParaRPr lang="en-GB" dirty="0"/>
        </a:p>
      </dgm:t>
    </dgm:pt>
    <dgm:pt modelId="{F43B9659-36BE-42EA-88FF-630C95B3939E}" type="parTrans" cxnId="{F25A75DC-B16C-494F-B6F6-5CAC21D1ABEF}">
      <dgm:prSet/>
      <dgm:spPr/>
      <dgm:t>
        <a:bodyPr/>
        <a:lstStyle/>
        <a:p>
          <a:endParaRPr lang="en-GB"/>
        </a:p>
      </dgm:t>
    </dgm:pt>
    <dgm:pt modelId="{96D2FFE8-069F-4F5C-A300-A15B53E7C3E2}" type="sibTrans" cxnId="{F25A75DC-B16C-494F-B6F6-5CAC21D1ABEF}">
      <dgm:prSet/>
      <dgm:spPr/>
      <dgm:t>
        <a:bodyPr/>
        <a:lstStyle/>
        <a:p>
          <a:endParaRPr lang="en-GB"/>
        </a:p>
      </dgm:t>
    </dgm:pt>
    <dgm:pt modelId="{EE8DA12A-9284-43D5-BBC2-63177E247CC2}" type="pres">
      <dgm:prSet presAssocID="{ADAC22B2-6454-49B8-B18B-2E28653238C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8AA33BDB-79CF-4464-851D-A89A1DE41E41}" type="pres">
      <dgm:prSet presAssocID="{F12A450C-22CB-4B3F-89FE-A351E2515B3F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AFA1089-F326-4939-9422-A7E088EF823F}" type="pres">
      <dgm:prSet presAssocID="{EFCD86FB-3C22-4A29-AB66-1F1AACAA07F4}" presName="sibTrans" presStyleCnt="0"/>
      <dgm:spPr/>
    </dgm:pt>
    <dgm:pt modelId="{764341E6-3EDD-4EA6-8DAA-A66C0875AF1B}" type="pres">
      <dgm:prSet presAssocID="{3437EF8C-0B0F-4D3D-AB22-6978DF89241D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04B722A-35F7-487A-A5D5-A8571B97E1A1}" type="pres">
      <dgm:prSet presAssocID="{A47FB18E-65A2-4C45-AFB8-8818D16579B5}" presName="sibTrans" presStyleCnt="0"/>
      <dgm:spPr/>
    </dgm:pt>
    <dgm:pt modelId="{B06A34ED-0828-4DB2-9DD6-B092AF516D6E}" type="pres">
      <dgm:prSet presAssocID="{3E98EB43-6FA7-4C25-A827-05EFBBD68E83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A0825C2-5AF4-42C5-8D38-33A5F43AB87A}" type="pres">
      <dgm:prSet presAssocID="{163AD5A4-510A-46DB-98D1-82BBD6F9A394}" presName="sibTrans" presStyleCnt="0"/>
      <dgm:spPr/>
    </dgm:pt>
    <dgm:pt modelId="{48434E1B-3035-4B62-86BF-3261BE75E82D}" type="pres">
      <dgm:prSet presAssocID="{130C3F4D-CBAB-48BC-BCF7-3222DAD060BA}" presName="node" presStyleLbl="node1" presStyleIdx="3" presStyleCnt="5" custLinFactY="18817" custLinFactNeighborX="-55000" custLinFactNeighborY="10000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5C89DDB-9248-4ED3-9DE7-2615055AFF75}" type="pres">
      <dgm:prSet presAssocID="{0079DB4F-9D9B-44A8-A84D-2DC2C0C126AB}" presName="sibTrans" presStyleCnt="0"/>
      <dgm:spPr/>
    </dgm:pt>
    <dgm:pt modelId="{02198861-8D88-4B33-8EA7-F25F768D41B7}" type="pres">
      <dgm:prSet presAssocID="{9B7D196A-827E-4CED-B925-9A33A6942D58}" presName="node" presStyleLbl="node1" presStyleIdx="4" presStyleCnt="5" custLinFactY="-16667" custLinFactNeighborX="61261" custLinFactNeighborY="-10000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2D271118-231D-43DF-A4FB-E8FCF5DA9999}" srcId="{ADAC22B2-6454-49B8-B18B-2E28653238C0}" destId="{3E98EB43-6FA7-4C25-A827-05EFBBD68E83}" srcOrd="2" destOrd="0" parTransId="{F9798A1B-C82D-4835-A460-CC2199DD04E1}" sibTransId="{163AD5A4-510A-46DB-98D1-82BBD6F9A394}"/>
    <dgm:cxn modelId="{F25A75DC-B16C-494F-B6F6-5CAC21D1ABEF}" srcId="{ADAC22B2-6454-49B8-B18B-2E28653238C0}" destId="{9B7D196A-827E-4CED-B925-9A33A6942D58}" srcOrd="4" destOrd="0" parTransId="{F43B9659-36BE-42EA-88FF-630C95B3939E}" sibTransId="{96D2FFE8-069F-4F5C-A300-A15B53E7C3E2}"/>
    <dgm:cxn modelId="{9F2FB118-EF2B-4E44-9D36-36F7A3EEB311}" type="presOf" srcId="{9B7D196A-827E-4CED-B925-9A33A6942D58}" destId="{02198861-8D88-4B33-8EA7-F25F768D41B7}" srcOrd="0" destOrd="0" presId="urn:microsoft.com/office/officeart/2005/8/layout/default"/>
    <dgm:cxn modelId="{D41A6173-21A6-4600-BD64-8DC6D166D802}" type="presOf" srcId="{3E98EB43-6FA7-4C25-A827-05EFBBD68E83}" destId="{B06A34ED-0828-4DB2-9DD6-B092AF516D6E}" srcOrd="0" destOrd="0" presId="urn:microsoft.com/office/officeart/2005/8/layout/default"/>
    <dgm:cxn modelId="{BC83DF41-5700-48AF-9513-4EB0E5CA8AD3}" type="presOf" srcId="{3437EF8C-0B0F-4D3D-AB22-6978DF89241D}" destId="{764341E6-3EDD-4EA6-8DAA-A66C0875AF1B}" srcOrd="0" destOrd="0" presId="urn:microsoft.com/office/officeart/2005/8/layout/default"/>
    <dgm:cxn modelId="{74663B8B-2B65-48D2-A993-8A00A69BEBAB}" srcId="{ADAC22B2-6454-49B8-B18B-2E28653238C0}" destId="{3437EF8C-0B0F-4D3D-AB22-6978DF89241D}" srcOrd="1" destOrd="0" parTransId="{DF1C3501-992C-48C4-8E21-4AFF14E7E349}" sibTransId="{A47FB18E-65A2-4C45-AFB8-8818D16579B5}"/>
    <dgm:cxn modelId="{2EB44FD8-87DE-4457-85E7-7F57DC461505}" srcId="{ADAC22B2-6454-49B8-B18B-2E28653238C0}" destId="{130C3F4D-CBAB-48BC-BCF7-3222DAD060BA}" srcOrd="3" destOrd="0" parTransId="{E902541E-C7AA-4CC4-8EDD-86D77E43A48D}" sibTransId="{0079DB4F-9D9B-44A8-A84D-2DC2C0C126AB}"/>
    <dgm:cxn modelId="{A37BD0DD-7BA5-4AA1-B87F-39F0607754E4}" type="presOf" srcId="{130C3F4D-CBAB-48BC-BCF7-3222DAD060BA}" destId="{48434E1B-3035-4B62-86BF-3261BE75E82D}" srcOrd="0" destOrd="0" presId="urn:microsoft.com/office/officeart/2005/8/layout/default"/>
    <dgm:cxn modelId="{E7134387-7168-4BDB-B6D3-E1AE14A93FF8}" type="presOf" srcId="{ADAC22B2-6454-49B8-B18B-2E28653238C0}" destId="{EE8DA12A-9284-43D5-BBC2-63177E247CC2}" srcOrd="0" destOrd="0" presId="urn:microsoft.com/office/officeart/2005/8/layout/default"/>
    <dgm:cxn modelId="{0D59E5C7-5346-42C1-8814-ED263193B252}" srcId="{ADAC22B2-6454-49B8-B18B-2E28653238C0}" destId="{F12A450C-22CB-4B3F-89FE-A351E2515B3F}" srcOrd="0" destOrd="0" parTransId="{FA5A32FC-4C65-461D-AD24-404881B321FA}" sibTransId="{EFCD86FB-3C22-4A29-AB66-1F1AACAA07F4}"/>
    <dgm:cxn modelId="{302F7656-3A84-4E3F-A120-EF16CCFAB64C}" type="presOf" srcId="{F12A450C-22CB-4B3F-89FE-A351E2515B3F}" destId="{8AA33BDB-79CF-4464-851D-A89A1DE41E41}" srcOrd="0" destOrd="0" presId="urn:microsoft.com/office/officeart/2005/8/layout/default"/>
    <dgm:cxn modelId="{8D361CAC-00FC-42D0-A65C-1738B083673C}" type="presParOf" srcId="{EE8DA12A-9284-43D5-BBC2-63177E247CC2}" destId="{8AA33BDB-79CF-4464-851D-A89A1DE41E41}" srcOrd="0" destOrd="0" presId="urn:microsoft.com/office/officeart/2005/8/layout/default"/>
    <dgm:cxn modelId="{867F08DF-7757-4465-80E1-B24647E542E0}" type="presParOf" srcId="{EE8DA12A-9284-43D5-BBC2-63177E247CC2}" destId="{1AFA1089-F326-4939-9422-A7E088EF823F}" srcOrd="1" destOrd="0" presId="urn:microsoft.com/office/officeart/2005/8/layout/default"/>
    <dgm:cxn modelId="{1C44B60E-F659-45E2-A6E9-1696A97AC1FF}" type="presParOf" srcId="{EE8DA12A-9284-43D5-BBC2-63177E247CC2}" destId="{764341E6-3EDD-4EA6-8DAA-A66C0875AF1B}" srcOrd="2" destOrd="0" presId="urn:microsoft.com/office/officeart/2005/8/layout/default"/>
    <dgm:cxn modelId="{8C45B70A-AF63-41A7-ABB5-814D71A3B6CE}" type="presParOf" srcId="{EE8DA12A-9284-43D5-BBC2-63177E247CC2}" destId="{204B722A-35F7-487A-A5D5-A8571B97E1A1}" srcOrd="3" destOrd="0" presId="urn:microsoft.com/office/officeart/2005/8/layout/default"/>
    <dgm:cxn modelId="{917727A0-D61E-4E6B-ABE2-BEBCEB7BC5AF}" type="presParOf" srcId="{EE8DA12A-9284-43D5-BBC2-63177E247CC2}" destId="{B06A34ED-0828-4DB2-9DD6-B092AF516D6E}" srcOrd="4" destOrd="0" presId="urn:microsoft.com/office/officeart/2005/8/layout/default"/>
    <dgm:cxn modelId="{380B3E17-17F1-4FE1-8056-A912AD29252F}" type="presParOf" srcId="{EE8DA12A-9284-43D5-BBC2-63177E247CC2}" destId="{2A0825C2-5AF4-42C5-8D38-33A5F43AB87A}" srcOrd="5" destOrd="0" presId="urn:microsoft.com/office/officeart/2005/8/layout/default"/>
    <dgm:cxn modelId="{3AB7703A-0F47-4B01-98F7-CC396D4DFBA6}" type="presParOf" srcId="{EE8DA12A-9284-43D5-BBC2-63177E247CC2}" destId="{48434E1B-3035-4B62-86BF-3261BE75E82D}" srcOrd="6" destOrd="0" presId="urn:microsoft.com/office/officeart/2005/8/layout/default"/>
    <dgm:cxn modelId="{F08D9407-1074-4AFA-8091-BC92678E674C}" type="presParOf" srcId="{EE8DA12A-9284-43D5-BBC2-63177E247CC2}" destId="{E5C89DDB-9248-4ED3-9DE7-2615055AFF75}" srcOrd="7" destOrd="0" presId="urn:microsoft.com/office/officeart/2005/8/layout/default"/>
    <dgm:cxn modelId="{06B0CDE3-D7FD-4818-B1A9-51E7178C4A15}" type="presParOf" srcId="{EE8DA12A-9284-43D5-BBC2-63177E247CC2}" destId="{02198861-8D88-4B33-8EA7-F25F768D41B7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EC525F0-23FF-4489-AE8E-5BD56CE90F00}" type="doc">
      <dgm:prSet loTypeId="urn:microsoft.com/office/officeart/2005/8/layout/hProcess7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7461F1B-D0FC-4EF4-901E-95A5AE91EF13}">
      <dgm:prSet phldrT="[Text]" phldr="0"/>
      <dgm:spPr/>
      <dgm:t>
        <a:bodyPr/>
        <a:lstStyle/>
        <a:p>
          <a:pPr rtl="0"/>
          <a:r>
            <a:rPr lang="en-US" dirty="0">
              <a:latin typeface="Calibri"/>
            </a:rPr>
            <a:t>Week</a:t>
          </a:r>
          <a:r>
            <a:rPr lang="en-US" b="0" i="0" u="none" strike="noStrike" cap="none" baseline="0" noProof="0" dirty="0">
              <a:solidFill>
                <a:srgbClr val="010000"/>
              </a:solidFill>
              <a:latin typeface="Calibri"/>
              <a:cs typeface="Calibri"/>
            </a:rPr>
            <a:t> </a:t>
          </a:r>
          <a:r>
            <a:rPr lang="en-US" b="0" i="0" u="none" strike="noStrike" cap="none" baseline="0" noProof="0" dirty="0" smtClean="0">
              <a:solidFill>
                <a:srgbClr val="010000"/>
              </a:solidFill>
              <a:latin typeface="Calibri"/>
              <a:cs typeface="Calibri"/>
            </a:rPr>
            <a:t>11</a:t>
          </a:r>
          <a:endParaRPr lang="en-US" dirty="0"/>
        </a:p>
      </dgm:t>
    </dgm:pt>
    <dgm:pt modelId="{A5ED0847-3D05-42FD-99F5-FC2ED5409591}" type="parTrans" cxnId="{F02D9CE4-88A3-40A0-9615-E676D1F1FA65}">
      <dgm:prSet/>
      <dgm:spPr/>
      <dgm:t>
        <a:bodyPr/>
        <a:lstStyle/>
        <a:p>
          <a:endParaRPr lang="en-US"/>
        </a:p>
      </dgm:t>
    </dgm:pt>
    <dgm:pt modelId="{2B014437-CD87-47BB-A744-6716F3BAB274}" type="sibTrans" cxnId="{F02D9CE4-88A3-40A0-9615-E676D1F1FA65}">
      <dgm:prSet/>
      <dgm:spPr/>
      <dgm:t>
        <a:bodyPr/>
        <a:lstStyle/>
        <a:p>
          <a:endParaRPr lang="en-US"/>
        </a:p>
      </dgm:t>
    </dgm:pt>
    <dgm:pt modelId="{F722CF75-6722-4D4C-BC5D-460E6F76EC46}">
      <dgm:prSet phldrT="[Text]" phldr="0"/>
      <dgm:spPr/>
      <dgm:t>
        <a:bodyPr/>
        <a:lstStyle/>
        <a:p>
          <a:pPr rtl="0"/>
          <a:r>
            <a:rPr lang="en-US" dirty="0">
              <a:latin typeface="Calibri"/>
            </a:rPr>
            <a:t>Workshop – designing and writing your </a:t>
          </a:r>
          <a:r>
            <a:rPr lang="en-US" dirty="0" smtClean="0">
              <a:latin typeface="Calibri"/>
            </a:rPr>
            <a:t>slides</a:t>
          </a:r>
        </a:p>
        <a:p>
          <a:pPr rtl="0"/>
          <a:endParaRPr lang="en-US" dirty="0"/>
        </a:p>
      </dgm:t>
    </dgm:pt>
    <dgm:pt modelId="{F07C65F5-FA4B-49F7-BD2C-402F13F9692A}" type="parTrans" cxnId="{1017A0FD-A121-401F-A152-2595E66ED408}">
      <dgm:prSet/>
      <dgm:spPr/>
      <dgm:t>
        <a:bodyPr/>
        <a:lstStyle/>
        <a:p>
          <a:endParaRPr lang="en-US"/>
        </a:p>
      </dgm:t>
    </dgm:pt>
    <dgm:pt modelId="{74D98A18-89B1-4269-A2B0-DDAAC077277E}" type="sibTrans" cxnId="{1017A0FD-A121-401F-A152-2595E66ED408}">
      <dgm:prSet/>
      <dgm:spPr/>
      <dgm:t>
        <a:bodyPr/>
        <a:lstStyle/>
        <a:p>
          <a:endParaRPr lang="en-US"/>
        </a:p>
      </dgm:t>
    </dgm:pt>
    <dgm:pt modelId="{111454F8-CF3C-48D8-B8C3-29C92153EAD8}">
      <dgm:prSet phldrT="[Text]" phldr="0"/>
      <dgm:spPr/>
      <dgm:t>
        <a:bodyPr/>
        <a:lstStyle/>
        <a:p>
          <a:pPr rtl="0"/>
          <a:r>
            <a:rPr lang="en-US" dirty="0">
              <a:latin typeface="Calibri"/>
            </a:rPr>
            <a:t>Week </a:t>
          </a:r>
          <a:r>
            <a:rPr lang="en-US" dirty="0" smtClean="0">
              <a:latin typeface="Calibri"/>
            </a:rPr>
            <a:t>12</a:t>
          </a:r>
          <a:endParaRPr lang="en-US" dirty="0"/>
        </a:p>
      </dgm:t>
    </dgm:pt>
    <dgm:pt modelId="{67C44926-D923-4DB2-8779-04BDC8F511A0}" type="parTrans" cxnId="{0E27CF5E-F0DC-4EB4-ABC5-8DD90E969C1B}">
      <dgm:prSet/>
      <dgm:spPr/>
      <dgm:t>
        <a:bodyPr/>
        <a:lstStyle/>
        <a:p>
          <a:endParaRPr lang="en-US"/>
        </a:p>
      </dgm:t>
    </dgm:pt>
    <dgm:pt modelId="{131EC0BE-ACED-44F5-BAA2-B712CDA0E799}" type="sibTrans" cxnId="{0E27CF5E-F0DC-4EB4-ABC5-8DD90E969C1B}">
      <dgm:prSet/>
      <dgm:spPr/>
      <dgm:t>
        <a:bodyPr/>
        <a:lstStyle/>
        <a:p>
          <a:endParaRPr lang="en-US"/>
        </a:p>
      </dgm:t>
    </dgm:pt>
    <dgm:pt modelId="{96A99657-DE39-4BF4-A0F0-DBD8286FFADF}">
      <dgm:prSet phldrT="[Text]" phldr="0"/>
      <dgm:spPr/>
      <dgm:t>
        <a:bodyPr/>
        <a:lstStyle/>
        <a:p>
          <a:pPr rtl="0"/>
          <a:r>
            <a:rPr lang="en-US" dirty="0">
              <a:latin typeface="Calibri"/>
            </a:rPr>
            <a:t>Tutorials – bring your draft presentation to the tutorial</a:t>
          </a:r>
          <a:endParaRPr lang="en-US" dirty="0"/>
        </a:p>
      </dgm:t>
    </dgm:pt>
    <dgm:pt modelId="{F0C605F6-4A3A-4AD7-9477-B7EB6209A731}" type="parTrans" cxnId="{443B7A07-2923-4003-9021-55F40E7199F1}">
      <dgm:prSet/>
      <dgm:spPr/>
      <dgm:t>
        <a:bodyPr/>
        <a:lstStyle/>
        <a:p>
          <a:endParaRPr lang="en-US"/>
        </a:p>
      </dgm:t>
    </dgm:pt>
    <dgm:pt modelId="{C88E9984-6C85-4468-AEF0-0208AFA0B75B}" type="sibTrans" cxnId="{443B7A07-2923-4003-9021-55F40E7199F1}">
      <dgm:prSet/>
      <dgm:spPr/>
      <dgm:t>
        <a:bodyPr/>
        <a:lstStyle/>
        <a:p>
          <a:endParaRPr lang="en-US"/>
        </a:p>
      </dgm:t>
    </dgm:pt>
    <dgm:pt modelId="{9916978A-60AB-426B-8478-59CC0B0436F4}">
      <dgm:prSet phldrT="[Text]" phldr="0"/>
      <dgm:spPr/>
      <dgm:t>
        <a:bodyPr/>
        <a:lstStyle/>
        <a:p>
          <a:pPr rtl="0"/>
          <a:r>
            <a:rPr lang="en-US" dirty="0" smtClean="0"/>
            <a:t>Week 11 </a:t>
          </a:r>
          <a:endParaRPr lang="en-US" dirty="0"/>
        </a:p>
      </dgm:t>
    </dgm:pt>
    <dgm:pt modelId="{5A154790-DE54-452C-9409-883C6FEAC5DF}" type="parTrans" cxnId="{0D541D00-63F8-4324-A0BF-047EE3791266}">
      <dgm:prSet/>
      <dgm:spPr/>
      <dgm:t>
        <a:bodyPr/>
        <a:lstStyle/>
        <a:p>
          <a:endParaRPr lang="en-GB"/>
        </a:p>
      </dgm:t>
    </dgm:pt>
    <dgm:pt modelId="{B3BACAD8-ADC8-4A61-B04C-838C98D7AF77}" type="sibTrans" cxnId="{0D541D00-63F8-4324-A0BF-047EE3791266}">
      <dgm:prSet/>
      <dgm:spPr/>
      <dgm:t>
        <a:bodyPr/>
        <a:lstStyle/>
        <a:p>
          <a:endParaRPr lang="en-GB"/>
        </a:p>
      </dgm:t>
    </dgm:pt>
    <dgm:pt modelId="{305723AA-92BC-4B52-BC84-1D276173CF75}">
      <dgm:prSet phldrT="[Text]" phldr="0"/>
      <dgm:spPr/>
      <dgm:t>
        <a:bodyPr/>
        <a:lstStyle/>
        <a:p>
          <a:pPr rtl="0"/>
          <a:r>
            <a:rPr lang="en-US" dirty="0" smtClean="0"/>
            <a:t>Extra-workshop opportunities in the computer suite</a:t>
          </a:r>
          <a:endParaRPr lang="en-US" dirty="0"/>
        </a:p>
      </dgm:t>
    </dgm:pt>
    <dgm:pt modelId="{6A97E8CF-DDE7-46BD-A015-90B25FE2E36B}" type="parTrans" cxnId="{4F841ED9-41E7-407A-90FC-5317561D68E8}">
      <dgm:prSet/>
      <dgm:spPr/>
      <dgm:t>
        <a:bodyPr/>
        <a:lstStyle/>
        <a:p>
          <a:endParaRPr lang="en-GB"/>
        </a:p>
      </dgm:t>
    </dgm:pt>
    <dgm:pt modelId="{CDEBC996-449E-4D4C-A232-49F67B5D43FA}" type="sibTrans" cxnId="{4F841ED9-41E7-407A-90FC-5317561D68E8}">
      <dgm:prSet/>
      <dgm:spPr/>
      <dgm:t>
        <a:bodyPr/>
        <a:lstStyle/>
        <a:p>
          <a:endParaRPr lang="en-GB"/>
        </a:p>
      </dgm:t>
    </dgm:pt>
    <dgm:pt modelId="{0E75688E-5124-4D5F-8843-750F789A5DFD}">
      <dgm:prSet phldrT="[Text]" phldr="0"/>
      <dgm:spPr/>
      <dgm:t>
        <a:bodyPr/>
        <a:lstStyle/>
        <a:p>
          <a:pPr rtl="0"/>
          <a:r>
            <a:rPr lang="en-US" smtClean="0"/>
            <a:t>PLEASE </a:t>
          </a:r>
          <a:r>
            <a:rPr lang="en-US" dirty="0" smtClean="0"/>
            <a:t>BOOK</a:t>
          </a:r>
          <a:endParaRPr lang="en-US" dirty="0"/>
        </a:p>
      </dgm:t>
    </dgm:pt>
    <dgm:pt modelId="{711E61D3-A716-46F0-A72C-75F0AA8A70A7}" type="parTrans" cxnId="{1B5F389A-5143-4AFC-A90B-6B9BF0A2CDD2}">
      <dgm:prSet/>
      <dgm:spPr/>
      <dgm:t>
        <a:bodyPr/>
        <a:lstStyle/>
        <a:p>
          <a:endParaRPr lang="en-GB"/>
        </a:p>
      </dgm:t>
    </dgm:pt>
    <dgm:pt modelId="{34811D50-8DE4-4D4B-9CE9-95361DD48E33}" type="sibTrans" cxnId="{1B5F389A-5143-4AFC-A90B-6B9BF0A2CDD2}">
      <dgm:prSet/>
      <dgm:spPr/>
      <dgm:t>
        <a:bodyPr/>
        <a:lstStyle/>
        <a:p>
          <a:endParaRPr lang="en-GB"/>
        </a:p>
      </dgm:t>
    </dgm:pt>
    <dgm:pt modelId="{2C6E59FC-A397-4461-83D7-8DC2CF06A83F}" type="pres">
      <dgm:prSet presAssocID="{0EC525F0-23FF-4489-AE8E-5BD56CE90F0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1A26109F-2F43-4F01-ADE7-57140A6EC521}" type="pres">
      <dgm:prSet presAssocID="{E7461F1B-D0FC-4EF4-901E-95A5AE91EF13}" presName="compositeNode" presStyleCnt="0">
        <dgm:presLayoutVars>
          <dgm:bulletEnabled val="1"/>
        </dgm:presLayoutVars>
      </dgm:prSet>
      <dgm:spPr/>
    </dgm:pt>
    <dgm:pt modelId="{9AF61BBC-C8EF-4B34-860D-5BF32311999D}" type="pres">
      <dgm:prSet presAssocID="{E7461F1B-D0FC-4EF4-901E-95A5AE91EF13}" presName="bgRect" presStyleLbl="node1" presStyleIdx="0" presStyleCnt="3"/>
      <dgm:spPr/>
      <dgm:t>
        <a:bodyPr/>
        <a:lstStyle/>
        <a:p>
          <a:endParaRPr lang="en-GB"/>
        </a:p>
      </dgm:t>
    </dgm:pt>
    <dgm:pt modelId="{713D84FC-EB8D-46BC-9020-E91E46B258CF}" type="pres">
      <dgm:prSet presAssocID="{E7461F1B-D0FC-4EF4-901E-95A5AE91EF13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1277236-9721-47C0-9DB8-4D5E7DE3DA28}" type="pres">
      <dgm:prSet presAssocID="{E7461F1B-D0FC-4EF4-901E-95A5AE91EF13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3A1A00A-E9A4-4229-87C7-8E05182BE368}" type="pres">
      <dgm:prSet presAssocID="{2B014437-CD87-47BB-A744-6716F3BAB274}" presName="hSp" presStyleCnt="0"/>
      <dgm:spPr/>
    </dgm:pt>
    <dgm:pt modelId="{F1290E05-AEC5-4B74-9B7D-3042AE188ACA}" type="pres">
      <dgm:prSet presAssocID="{2B014437-CD87-47BB-A744-6716F3BAB274}" presName="vProcSp" presStyleCnt="0"/>
      <dgm:spPr/>
    </dgm:pt>
    <dgm:pt modelId="{D0B64D4E-2625-4BEB-B54B-BA92C72E8272}" type="pres">
      <dgm:prSet presAssocID="{2B014437-CD87-47BB-A744-6716F3BAB274}" presName="vSp1" presStyleCnt="0"/>
      <dgm:spPr/>
    </dgm:pt>
    <dgm:pt modelId="{E966525A-1D34-4B1F-A9A3-A856B0529B6B}" type="pres">
      <dgm:prSet presAssocID="{2B014437-CD87-47BB-A744-6716F3BAB274}" presName="simulatedConn" presStyleLbl="solidFgAcc1" presStyleIdx="0" presStyleCnt="2"/>
      <dgm:spPr/>
    </dgm:pt>
    <dgm:pt modelId="{CBC3FC18-F7D8-4215-BD9A-C345684F15B3}" type="pres">
      <dgm:prSet presAssocID="{2B014437-CD87-47BB-A744-6716F3BAB274}" presName="vSp2" presStyleCnt="0"/>
      <dgm:spPr/>
    </dgm:pt>
    <dgm:pt modelId="{2F59039D-2520-4469-90D4-84DCA0E61A47}" type="pres">
      <dgm:prSet presAssocID="{2B014437-CD87-47BB-A744-6716F3BAB274}" presName="sibTrans" presStyleCnt="0"/>
      <dgm:spPr/>
    </dgm:pt>
    <dgm:pt modelId="{A6917BB1-35C2-4A5D-B772-BBAA8A41987A}" type="pres">
      <dgm:prSet presAssocID="{9916978A-60AB-426B-8478-59CC0B0436F4}" presName="compositeNode" presStyleCnt="0">
        <dgm:presLayoutVars>
          <dgm:bulletEnabled val="1"/>
        </dgm:presLayoutVars>
      </dgm:prSet>
      <dgm:spPr/>
    </dgm:pt>
    <dgm:pt modelId="{CF855A7E-86B7-44B5-9EDB-C2366D200654}" type="pres">
      <dgm:prSet presAssocID="{9916978A-60AB-426B-8478-59CC0B0436F4}" presName="bgRect" presStyleLbl="node1" presStyleIdx="1" presStyleCnt="3"/>
      <dgm:spPr/>
      <dgm:t>
        <a:bodyPr/>
        <a:lstStyle/>
        <a:p>
          <a:endParaRPr lang="en-GB"/>
        </a:p>
      </dgm:t>
    </dgm:pt>
    <dgm:pt modelId="{366A6470-19FE-40D9-914E-627E5E62352A}" type="pres">
      <dgm:prSet presAssocID="{9916978A-60AB-426B-8478-59CC0B0436F4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3554F1E-ACF2-4FDE-93FF-DBF855A2B173}" type="pres">
      <dgm:prSet presAssocID="{9916978A-60AB-426B-8478-59CC0B0436F4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1EECA99-D94F-4AA6-90A4-40A6838B7E49}" type="pres">
      <dgm:prSet presAssocID="{B3BACAD8-ADC8-4A61-B04C-838C98D7AF77}" presName="hSp" presStyleCnt="0"/>
      <dgm:spPr/>
    </dgm:pt>
    <dgm:pt modelId="{81CC6A3B-0CD7-4C0F-A656-0B5C29E8BCB7}" type="pres">
      <dgm:prSet presAssocID="{B3BACAD8-ADC8-4A61-B04C-838C98D7AF77}" presName="vProcSp" presStyleCnt="0"/>
      <dgm:spPr/>
    </dgm:pt>
    <dgm:pt modelId="{4826847D-13C3-4A25-B53C-EA2087A4FF10}" type="pres">
      <dgm:prSet presAssocID="{B3BACAD8-ADC8-4A61-B04C-838C98D7AF77}" presName="vSp1" presStyleCnt="0"/>
      <dgm:spPr/>
    </dgm:pt>
    <dgm:pt modelId="{504D625E-29F8-4498-BDB1-77C78F092015}" type="pres">
      <dgm:prSet presAssocID="{B3BACAD8-ADC8-4A61-B04C-838C98D7AF77}" presName="simulatedConn" presStyleLbl="solidFgAcc1" presStyleIdx="1" presStyleCnt="2"/>
      <dgm:spPr/>
    </dgm:pt>
    <dgm:pt modelId="{4944160C-6BB3-4888-9B4C-CF727EE22A9F}" type="pres">
      <dgm:prSet presAssocID="{B3BACAD8-ADC8-4A61-B04C-838C98D7AF77}" presName="vSp2" presStyleCnt="0"/>
      <dgm:spPr/>
    </dgm:pt>
    <dgm:pt modelId="{FF111147-E9C5-4781-9E49-C9D64FFBDF65}" type="pres">
      <dgm:prSet presAssocID="{B3BACAD8-ADC8-4A61-B04C-838C98D7AF77}" presName="sibTrans" presStyleCnt="0"/>
      <dgm:spPr/>
    </dgm:pt>
    <dgm:pt modelId="{5146784D-B885-4EA0-8FDE-7D71CE98DC9E}" type="pres">
      <dgm:prSet presAssocID="{111454F8-CF3C-48D8-B8C3-29C92153EAD8}" presName="compositeNode" presStyleCnt="0">
        <dgm:presLayoutVars>
          <dgm:bulletEnabled val="1"/>
        </dgm:presLayoutVars>
      </dgm:prSet>
      <dgm:spPr/>
    </dgm:pt>
    <dgm:pt modelId="{88D7DA93-A43E-4F96-8C8A-832BC40D882D}" type="pres">
      <dgm:prSet presAssocID="{111454F8-CF3C-48D8-B8C3-29C92153EAD8}" presName="bgRect" presStyleLbl="node1" presStyleIdx="2" presStyleCnt="3"/>
      <dgm:spPr/>
      <dgm:t>
        <a:bodyPr/>
        <a:lstStyle/>
        <a:p>
          <a:endParaRPr lang="en-GB"/>
        </a:p>
      </dgm:t>
    </dgm:pt>
    <dgm:pt modelId="{C24062C5-CA6F-46E5-9AC2-BAE42F9D1C04}" type="pres">
      <dgm:prSet presAssocID="{111454F8-CF3C-48D8-B8C3-29C92153EAD8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6A615B3-B794-480E-8691-0C0226CBC183}" type="pres">
      <dgm:prSet presAssocID="{111454F8-CF3C-48D8-B8C3-29C92153EAD8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08517CCC-73A8-41BE-9FD5-749E70938518}" type="presOf" srcId="{0EC525F0-23FF-4489-AE8E-5BD56CE90F00}" destId="{2C6E59FC-A397-4461-83D7-8DC2CF06A83F}" srcOrd="0" destOrd="0" presId="urn:microsoft.com/office/officeart/2005/8/layout/hProcess7"/>
    <dgm:cxn modelId="{0D541D00-63F8-4324-A0BF-047EE3791266}" srcId="{0EC525F0-23FF-4489-AE8E-5BD56CE90F00}" destId="{9916978A-60AB-426B-8478-59CC0B0436F4}" srcOrd="1" destOrd="0" parTransId="{5A154790-DE54-452C-9409-883C6FEAC5DF}" sibTransId="{B3BACAD8-ADC8-4A61-B04C-838C98D7AF77}"/>
    <dgm:cxn modelId="{BC9B02CD-31DC-4B59-BBC2-FA358AB35957}" type="presOf" srcId="{111454F8-CF3C-48D8-B8C3-29C92153EAD8}" destId="{C24062C5-CA6F-46E5-9AC2-BAE42F9D1C04}" srcOrd="1" destOrd="0" presId="urn:microsoft.com/office/officeart/2005/8/layout/hProcess7"/>
    <dgm:cxn modelId="{8DDF1AD1-3273-4320-8543-E5832817DE41}" type="presOf" srcId="{9916978A-60AB-426B-8478-59CC0B0436F4}" destId="{CF855A7E-86B7-44B5-9EDB-C2366D200654}" srcOrd="0" destOrd="0" presId="urn:microsoft.com/office/officeart/2005/8/layout/hProcess7"/>
    <dgm:cxn modelId="{4F841ED9-41E7-407A-90FC-5317561D68E8}" srcId="{9916978A-60AB-426B-8478-59CC0B0436F4}" destId="{305723AA-92BC-4B52-BC84-1D276173CF75}" srcOrd="0" destOrd="0" parTransId="{6A97E8CF-DDE7-46BD-A015-90B25FE2E36B}" sibTransId="{CDEBC996-449E-4D4C-A232-49F67B5D43FA}"/>
    <dgm:cxn modelId="{38B394D6-E07A-46F1-A79D-DAD39DB6489F}" type="presOf" srcId="{E7461F1B-D0FC-4EF4-901E-95A5AE91EF13}" destId="{713D84FC-EB8D-46BC-9020-E91E46B258CF}" srcOrd="1" destOrd="0" presId="urn:microsoft.com/office/officeart/2005/8/layout/hProcess7"/>
    <dgm:cxn modelId="{443B7A07-2923-4003-9021-55F40E7199F1}" srcId="{111454F8-CF3C-48D8-B8C3-29C92153EAD8}" destId="{96A99657-DE39-4BF4-A0F0-DBD8286FFADF}" srcOrd="0" destOrd="0" parTransId="{F0C605F6-4A3A-4AD7-9477-B7EB6209A731}" sibTransId="{C88E9984-6C85-4468-AEF0-0208AFA0B75B}"/>
    <dgm:cxn modelId="{32DE300A-969B-4CB7-9CFC-1B927C8BA580}" type="presOf" srcId="{305723AA-92BC-4B52-BC84-1D276173CF75}" destId="{23554F1E-ACF2-4FDE-93FF-DBF855A2B173}" srcOrd="0" destOrd="0" presId="urn:microsoft.com/office/officeart/2005/8/layout/hProcess7"/>
    <dgm:cxn modelId="{8DE8BBF6-A236-4789-9949-6E9D132BD061}" type="presOf" srcId="{F722CF75-6722-4D4C-BC5D-460E6F76EC46}" destId="{D1277236-9721-47C0-9DB8-4D5E7DE3DA28}" srcOrd="0" destOrd="0" presId="urn:microsoft.com/office/officeart/2005/8/layout/hProcess7"/>
    <dgm:cxn modelId="{50F542CA-F4E0-4B41-9FB5-840C9F9BEA6F}" type="presOf" srcId="{111454F8-CF3C-48D8-B8C3-29C92153EAD8}" destId="{88D7DA93-A43E-4F96-8C8A-832BC40D882D}" srcOrd="0" destOrd="0" presId="urn:microsoft.com/office/officeart/2005/8/layout/hProcess7"/>
    <dgm:cxn modelId="{F02D9CE4-88A3-40A0-9615-E676D1F1FA65}" srcId="{0EC525F0-23FF-4489-AE8E-5BD56CE90F00}" destId="{E7461F1B-D0FC-4EF4-901E-95A5AE91EF13}" srcOrd="0" destOrd="0" parTransId="{A5ED0847-3D05-42FD-99F5-FC2ED5409591}" sibTransId="{2B014437-CD87-47BB-A744-6716F3BAB274}"/>
    <dgm:cxn modelId="{0E27CF5E-F0DC-4EB4-ABC5-8DD90E969C1B}" srcId="{0EC525F0-23FF-4489-AE8E-5BD56CE90F00}" destId="{111454F8-CF3C-48D8-B8C3-29C92153EAD8}" srcOrd="2" destOrd="0" parTransId="{67C44926-D923-4DB2-8779-04BDC8F511A0}" sibTransId="{131EC0BE-ACED-44F5-BAA2-B712CDA0E799}"/>
    <dgm:cxn modelId="{1017A0FD-A121-401F-A152-2595E66ED408}" srcId="{E7461F1B-D0FC-4EF4-901E-95A5AE91EF13}" destId="{F722CF75-6722-4D4C-BC5D-460E6F76EC46}" srcOrd="0" destOrd="0" parTransId="{F07C65F5-FA4B-49F7-BD2C-402F13F9692A}" sibTransId="{74D98A18-89B1-4269-A2B0-DDAAC077277E}"/>
    <dgm:cxn modelId="{026C5B64-653F-4C4E-9B37-594D832B214E}" type="presOf" srcId="{0E75688E-5124-4D5F-8843-750F789A5DFD}" destId="{23554F1E-ACF2-4FDE-93FF-DBF855A2B173}" srcOrd="0" destOrd="1" presId="urn:microsoft.com/office/officeart/2005/8/layout/hProcess7"/>
    <dgm:cxn modelId="{1B5F389A-5143-4AFC-A90B-6B9BF0A2CDD2}" srcId="{9916978A-60AB-426B-8478-59CC0B0436F4}" destId="{0E75688E-5124-4D5F-8843-750F789A5DFD}" srcOrd="1" destOrd="0" parTransId="{711E61D3-A716-46F0-A72C-75F0AA8A70A7}" sibTransId="{34811D50-8DE4-4D4B-9CE9-95361DD48E33}"/>
    <dgm:cxn modelId="{287F6A66-B367-4718-AB64-FEA7A25130E2}" type="presOf" srcId="{9916978A-60AB-426B-8478-59CC0B0436F4}" destId="{366A6470-19FE-40D9-914E-627E5E62352A}" srcOrd="1" destOrd="0" presId="urn:microsoft.com/office/officeart/2005/8/layout/hProcess7"/>
    <dgm:cxn modelId="{7F339195-E504-4724-A1F4-45C415D6D3CF}" type="presOf" srcId="{E7461F1B-D0FC-4EF4-901E-95A5AE91EF13}" destId="{9AF61BBC-C8EF-4B34-860D-5BF32311999D}" srcOrd="0" destOrd="0" presId="urn:microsoft.com/office/officeart/2005/8/layout/hProcess7"/>
    <dgm:cxn modelId="{71921EF6-EDB8-46E3-93F7-BFEAB71E36F6}" type="presOf" srcId="{96A99657-DE39-4BF4-A0F0-DBD8286FFADF}" destId="{C6A615B3-B794-480E-8691-0C0226CBC183}" srcOrd="0" destOrd="0" presId="urn:microsoft.com/office/officeart/2005/8/layout/hProcess7"/>
    <dgm:cxn modelId="{AB9B9C92-497F-4D87-87C3-5F92D7582573}" type="presParOf" srcId="{2C6E59FC-A397-4461-83D7-8DC2CF06A83F}" destId="{1A26109F-2F43-4F01-ADE7-57140A6EC521}" srcOrd="0" destOrd="0" presId="urn:microsoft.com/office/officeart/2005/8/layout/hProcess7"/>
    <dgm:cxn modelId="{B0F0AE55-C27A-4D37-8E11-1FFE40E4BD8D}" type="presParOf" srcId="{1A26109F-2F43-4F01-ADE7-57140A6EC521}" destId="{9AF61BBC-C8EF-4B34-860D-5BF32311999D}" srcOrd="0" destOrd="0" presId="urn:microsoft.com/office/officeart/2005/8/layout/hProcess7"/>
    <dgm:cxn modelId="{3BBBCF52-2B15-4A29-8957-33399485A938}" type="presParOf" srcId="{1A26109F-2F43-4F01-ADE7-57140A6EC521}" destId="{713D84FC-EB8D-46BC-9020-E91E46B258CF}" srcOrd="1" destOrd="0" presId="urn:microsoft.com/office/officeart/2005/8/layout/hProcess7"/>
    <dgm:cxn modelId="{1CBB148E-8A0F-4961-8C62-E5A193826495}" type="presParOf" srcId="{1A26109F-2F43-4F01-ADE7-57140A6EC521}" destId="{D1277236-9721-47C0-9DB8-4D5E7DE3DA28}" srcOrd="2" destOrd="0" presId="urn:microsoft.com/office/officeart/2005/8/layout/hProcess7"/>
    <dgm:cxn modelId="{65C4F431-736E-4630-82A8-6E56810F79D7}" type="presParOf" srcId="{2C6E59FC-A397-4461-83D7-8DC2CF06A83F}" destId="{C3A1A00A-E9A4-4229-87C7-8E05182BE368}" srcOrd="1" destOrd="0" presId="urn:microsoft.com/office/officeart/2005/8/layout/hProcess7"/>
    <dgm:cxn modelId="{97448F4F-2E63-40F5-BF95-7BD73E3FEBE0}" type="presParOf" srcId="{2C6E59FC-A397-4461-83D7-8DC2CF06A83F}" destId="{F1290E05-AEC5-4B74-9B7D-3042AE188ACA}" srcOrd="2" destOrd="0" presId="urn:microsoft.com/office/officeart/2005/8/layout/hProcess7"/>
    <dgm:cxn modelId="{F7DE19DD-A93B-42E3-A2FC-EA7C3C5B1DEC}" type="presParOf" srcId="{F1290E05-AEC5-4B74-9B7D-3042AE188ACA}" destId="{D0B64D4E-2625-4BEB-B54B-BA92C72E8272}" srcOrd="0" destOrd="0" presId="urn:microsoft.com/office/officeart/2005/8/layout/hProcess7"/>
    <dgm:cxn modelId="{CF1E16F5-53E7-4BCB-A00D-20302369188C}" type="presParOf" srcId="{F1290E05-AEC5-4B74-9B7D-3042AE188ACA}" destId="{E966525A-1D34-4B1F-A9A3-A856B0529B6B}" srcOrd="1" destOrd="0" presId="urn:microsoft.com/office/officeart/2005/8/layout/hProcess7"/>
    <dgm:cxn modelId="{0B741C25-8D2E-4A21-9AF2-265996A26201}" type="presParOf" srcId="{F1290E05-AEC5-4B74-9B7D-3042AE188ACA}" destId="{CBC3FC18-F7D8-4215-BD9A-C345684F15B3}" srcOrd="2" destOrd="0" presId="urn:microsoft.com/office/officeart/2005/8/layout/hProcess7"/>
    <dgm:cxn modelId="{B9517BC1-F500-4DCF-BC69-5C50CED61C77}" type="presParOf" srcId="{2C6E59FC-A397-4461-83D7-8DC2CF06A83F}" destId="{2F59039D-2520-4469-90D4-84DCA0E61A47}" srcOrd="3" destOrd="0" presId="urn:microsoft.com/office/officeart/2005/8/layout/hProcess7"/>
    <dgm:cxn modelId="{62537E90-243C-4CF4-88F6-D80AFEE8853A}" type="presParOf" srcId="{2C6E59FC-A397-4461-83D7-8DC2CF06A83F}" destId="{A6917BB1-35C2-4A5D-B772-BBAA8A41987A}" srcOrd="4" destOrd="0" presId="urn:microsoft.com/office/officeart/2005/8/layout/hProcess7"/>
    <dgm:cxn modelId="{1C265B19-B34F-4777-B98B-CB79160A6027}" type="presParOf" srcId="{A6917BB1-35C2-4A5D-B772-BBAA8A41987A}" destId="{CF855A7E-86B7-44B5-9EDB-C2366D200654}" srcOrd="0" destOrd="0" presId="urn:microsoft.com/office/officeart/2005/8/layout/hProcess7"/>
    <dgm:cxn modelId="{11573309-58FE-4D17-8B6C-9D8A3B1870A5}" type="presParOf" srcId="{A6917BB1-35C2-4A5D-B772-BBAA8A41987A}" destId="{366A6470-19FE-40D9-914E-627E5E62352A}" srcOrd="1" destOrd="0" presId="urn:microsoft.com/office/officeart/2005/8/layout/hProcess7"/>
    <dgm:cxn modelId="{BABAF98C-3AF8-411A-B359-CC529B2AABA0}" type="presParOf" srcId="{A6917BB1-35C2-4A5D-B772-BBAA8A41987A}" destId="{23554F1E-ACF2-4FDE-93FF-DBF855A2B173}" srcOrd="2" destOrd="0" presId="urn:microsoft.com/office/officeart/2005/8/layout/hProcess7"/>
    <dgm:cxn modelId="{791C0D0B-0392-461F-8750-7336B5F271AE}" type="presParOf" srcId="{2C6E59FC-A397-4461-83D7-8DC2CF06A83F}" destId="{61EECA99-D94F-4AA6-90A4-40A6838B7E49}" srcOrd="5" destOrd="0" presId="urn:microsoft.com/office/officeart/2005/8/layout/hProcess7"/>
    <dgm:cxn modelId="{EE66BE78-81BD-4AD9-84CC-5A28270F825C}" type="presParOf" srcId="{2C6E59FC-A397-4461-83D7-8DC2CF06A83F}" destId="{81CC6A3B-0CD7-4C0F-A656-0B5C29E8BCB7}" srcOrd="6" destOrd="0" presId="urn:microsoft.com/office/officeart/2005/8/layout/hProcess7"/>
    <dgm:cxn modelId="{D747A5C2-4235-4D70-8634-7DABEC6E4B4F}" type="presParOf" srcId="{81CC6A3B-0CD7-4C0F-A656-0B5C29E8BCB7}" destId="{4826847D-13C3-4A25-B53C-EA2087A4FF10}" srcOrd="0" destOrd="0" presId="urn:microsoft.com/office/officeart/2005/8/layout/hProcess7"/>
    <dgm:cxn modelId="{16CFEDE2-C27F-4A84-AE7D-F41A6DA745AD}" type="presParOf" srcId="{81CC6A3B-0CD7-4C0F-A656-0B5C29E8BCB7}" destId="{504D625E-29F8-4498-BDB1-77C78F092015}" srcOrd="1" destOrd="0" presId="urn:microsoft.com/office/officeart/2005/8/layout/hProcess7"/>
    <dgm:cxn modelId="{E708EE61-C710-40B9-8957-23DD2D60924F}" type="presParOf" srcId="{81CC6A3B-0CD7-4C0F-A656-0B5C29E8BCB7}" destId="{4944160C-6BB3-4888-9B4C-CF727EE22A9F}" srcOrd="2" destOrd="0" presId="urn:microsoft.com/office/officeart/2005/8/layout/hProcess7"/>
    <dgm:cxn modelId="{0F89532E-B6FB-4705-8985-DF7473F18343}" type="presParOf" srcId="{2C6E59FC-A397-4461-83D7-8DC2CF06A83F}" destId="{FF111147-E9C5-4781-9E49-C9D64FFBDF65}" srcOrd="7" destOrd="0" presId="urn:microsoft.com/office/officeart/2005/8/layout/hProcess7"/>
    <dgm:cxn modelId="{4D669CD4-31B4-4AD8-90BE-1C152FF98396}" type="presParOf" srcId="{2C6E59FC-A397-4461-83D7-8DC2CF06A83F}" destId="{5146784D-B885-4EA0-8FDE-7D71CE98DC9E}" srcOrd="8" destOrd="0" presId="urn:microsoft.com/office/officeart/2005/8/layout/hProcess7"/>
    <dgm:cxn modelId="{99D64C1C-F8AF-4FFE-8873-7C4C0A6A2DDE}" type="presParOf" srcId="{5146784D-B885-4EA0-8FDE-7D71CE98DC9E}" destId="{88D7DA93-A43E-4F96-8C8A-832BC40D882D}" srcOrd="0" destOrd="0" presId="urn:microsoft.com/office/officeart/2005/8/layout/hProcess7"/>
    <dgm:cxn modelId="{6B411951-9CC9-443D-BC18-7F50AEFE81BF}" type="presParOf" srcId="{5146784D-B885-4EA0-8FDE-7D71CE98DC9E}" destId="{C24062C5-CA6F-46E5-9AC2-BAE42F9D1C04}" srcOrd="1" destOrd="0" presId="urn:microsoft.com/office/officeart/2005/8/layout/hProcess7"/>
    <dgm:cxn modelId="{A573D59E-10A0-4A24-A3A5-7ECC499EBC9E}" type="presParOf" srcId="{5146784D-B885-4EA0-8FDE-7D71CE98DC9E}" destId="{C6A615B3-B794-480E-8691-0C0226CBC183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537E48-C5B0-43A3-AF53-A5717B49AC0C}">
      <dsp:nvSpPr>
        <dsp:cNvPr id="0" name=""/>
        <dsp:cNvSpPr/>
      </dsp:nvSpPr>
      <dsp:spPr>
        <a:xfrm>
          <a:off x="1640" y="186337"/>
          <a:ext cx="2362342" cy="10545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kern="1200" dirty="0">
              <a:cs typeface="Calibri"/>
            </a:rPr>
            <a:t>Part </a:t>
          </a:r>
          <a:r>
            <a:rPr lang="en-GB" sz="1300" kern="1200" dirty="0">
              <a:cs typeface="Calibri"/>
            </a:rPr>
            <a:t>A – </a:t>
          </a:r>
          <a:r>
            <a:rPr lang="en-US" sz="1300" kern="1200" dirty="0">
              <a:cs typeface="Calibri"/>
            </a:rPr>
            <a:t>Micro presentation (formative and summative) 5% deduction if slides are not uploaded to Turnitin</a:t>
          </a:r>
          <a:endParaRPr lang="en-GB" sz="1300" kern="1200" dirty="0">
            <a:latin typeface="Calibri"/>
            <a:cs typeface="Calibri"/>
          </a:endParaRPr>
        </a:p>
      </dsp:txBody>
      <dsp:txXfrm>
        <a:off x="32526" y="217223"/>
        <a:ext cx="2300570" cy="992742"/>
      </dsp:txXfrm>
    </dsp:sp>
    <dsp:sp modelId="{420C6BAB-DA4A-405A-BA54-B03FA18E8988}">
      <dsp:nvSpPr>
        <dsp:cNvPr id="0" name=""/>
        <dsp:cNvSpPr/>
      </dsp:nvSpPr>
      <dsp:spPr>
        <a:xfrm>
          <a:off x="237874" y="1240851"/>
          <a:ext cx="236234" cy="9024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2456"/>
              </a:lnTo>
              <a:lnTo>
                <a:pt x="236234" y="9024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F0B2CAE-AE6F-4626-A93B-26140F08AD6E}">
      <dsp:nvSpPr>
        <dsp:cNvPr id="0" name=""/>
        <dsp:cNvSpPr/>
      </dsp:nvSpPr>
      <dsp:spPr>
        <a:xfrm>
          <a:off x="474108" y="1541670"/>
          <a:ext cx="1925240" cy="12032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17780" rIns="2667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 dirty="0"/>
            <a:t>Submit slide(s) to Turnitin by Friday 8</a:t>
          </a:r>
          <a:r>
            <a:rPr lang="en-GB" sz="1400" kern="1200" baseline="30000" dirty="0"/>
            <a:t>th</a:t>
          </a:r>
          <a:r>
            <a:rPr lang="en-GB" sz="1400" kern="1200" dirty="0"/>
            <a:t> November 2019 14.59GMT. </a:t>
          </a:r>
          <a:endParaRPr lang="en-GB" sz="1400" b="1" u="sng" kern="1200" dirty="0">
            <a:latin typeface="Calibri"/>
            <a:cs typeface="Calibri"/>
          </a:endParaRPr>
        </a:p>
      </dsp:txBody>
      <dsp:txXfrm>
        <a:off x="509351" y="1576913"/>
        <a:ext cx="1854754" cy="1132789"/>
      </dsp:txXfrm>
    </dsp:sp>
    <dsp:sp modelId="{49B74BA4-613C-41BF-BBFC-05BFB21CA779}">
      <dsp:nvSpPr>
        <dsp:cNvPr id="0" name=""/>
        <dsp:cNvSpPr/>
      </dsp:nvSpPr>
      <dsp:spPr>
        <a:xfrm>
          <a:off x="237874" y="1240851"/>
          <a:ext cx="236234" cy="24065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06550"/>
              </a:lnTo>
              <a:lnTo>
                <a:pt x="236234" y="240655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E7C2F1-1852-4278-84E5-37D392248C49}">
      <dsp:nvSpPr>
        <dsp:cNvPr id="0" name=""/>
        <dsp:cNvSpPr/>
      </dsp:nvSpPr>
      <dsp:spPr>
        <a:xfrm>
          <a:off x="474108" y="3045764"/>
          <a:ext cx="1925240" cy="12032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/>
            <a:t>Peer review and tutor review on Monday 11</a:t>
          </a:r>
          <a:r>
            <a:rPr lang="en-GB" sz="1300" kern="1200" baseline="30000" dirty="0"/>
            <a:t>th</a:t>
          </a:r>
          <a:r>
            <a:rPr lang="en-GB" sz="1300" kern="1200" dirty="0"/>
            <a:t> November between 9.30 and 12.00. in the taught session. </a:t>
          </a:r>
          <a:r>
            <a:rPr lang="en-US" sz="1300" b="1" u="sng" kern="1200" dirty="0">
              <a:cs typeface="Calibri"/>
            </a:rPr>
            <a:t> </a:t>
          </a:r>
          <a:endParaRPr lang="en-GB" sz="1300" kern="1200" dirty="0">
            <a:cs typeface="Calibri"/>
          </a:endParaRPr>
        </a:p>
      </dsp:txBody>
      <dsp:txXfrm>
        <a:off x="509351" y="3081007"/>
        <a:ext cx="1854754" cy="1132789"/>
      </dsp:txXfrm>
    </dsp:sp>
    <dsp:sp modelId="{332285A7-6BD0-4562-A700-0CDDEDA82BD2}">
      <dsp:nvSpPr>
        <dsp:cNvPr id="0" name=""/>
        <dsp:cNvSpPr/>
      </dsp:nvSpPr>
      <dsp:spPr>
        <a:xfrm>
          <a:off x="2965620" y="186337"/>
          <a:ext cx="2406550" cy="12032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>
              <a:cs typeface="Calibri"/>
            </a:rPr>
            <a:t>Part B  – Presentation of 15  minutes with up to 10 minutes of questions (Summative – 80% of the marks)</a:t>
          </a:r>
          <a:endParaRPr lang="en-US" sz="1300" kern="1200" dirty="0">
            <a:cs typeface="Calibri"/>
          </a:endParaRPr>
        </a:p>
      </dsp:txBody>
      <dsp:txXfrm>
        <a:off x="3000863" y="221580"/>
        <a:ext cx="2336064" cy="1132789"/>
      </dsp:txXfrm>
    </dsp:sp>
    <dsp:sp modelId="{CC14BEC2-82CD-4F0D-870E-F639DBE15F85}">
      <dsp:nvSpPr>
        <dsp:cNvPr id="0" name=""/>
        <dsp:cNvSpPr/>
      </dsp:nvSpPr>
      <dsp:spPr>
        <a:xfrm>
          <a:off x="3206275" y="1389612"/>
          <a:ext cx="240655" cy="9024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2456"/>
              </a:lnTo>
              <a:lnTo>
                <a:pt x="240655" y="9024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D8C830-A5CA-4A2F-BA06-E6EC2415E4D8}">
      <dsp:nvSpPr>
        <dsp:cNvPr id="0" name=""/>
        <dsp:cNvSpPr/>
      </dsp:nvSpPr>
      <dsp:spPr>
        <a:xfrm>
          <a:off x="3446930" y="1690431"/>
          <a:ext cx="1925240" cy="12032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/>
            <a:t>Submit </a:t>
          </a:r>
          <a:r>
            <a:rPr lang="en-GB" sz="1300" kern="1200" dirty="0" err="1"/>
            <a:t>powerpoint</a:t>
          </a:r>
          <a:r>
            <a:rPr lang="en-GB" sz="1300" kern="1200" dirty="0"/>
            <a:t> slides by Thursday 19</a:t>
          </a:r>
          <a:r>
            <a:rPr lang="en-GB" sz="1300" kern="1200" baseline="30000" dirty="0"/>
            <a:t>th</a:t>
          </a:r>
          <a:r>
            <a:rPr lang="en-GB" sz="1300" kern="1200" dirty="0"/>
            <a:t> December 2019 14.59 GMT.  </a:t>
          </a:r>
          <a:endParaRPr lang="en-GB" sz="1300" kern="1200" dirty="0">
            <a:cs typeface="Calibri"/>
          </a:endParaRPr>
        </a:p>
      </dsp:txBody>
      <dsp:txXfrm>
        <a:off x="3482173" y="1725674"/>
        <a:ext cx="1854754" cy="1132789"/>
      </dsp:txXfrm>
    </dsp:sp>
    <dsp:sp modelId="{C7AAED7C-B67A-44BB-9A30-36158ED95B17}">
      <dsp:nvSpPr>
        <dsp:cNvPr id="0" name=""/>
        <dsp:cNvSpPr/>
      </dsp:nvSpPr>
      <dsp:spPr>
        <a:xfrm>
          <a:off x="3206275" y="1389612"/>
          <a:ext cx="240655" cy="240655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06550"/>
              </a:lnTo>
              <a:lnTo>
                <a:pt x="240655" y="240655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6BAD52-DC12-4FB6-AC61-0DE3C0F5F427}">
      <dsp:nvSpPr>
        <dsp:cNvPr id="0" name=""/>
        <dsp:cNvSpPr/>
      </dsp:nvSpPr>
      <dsp:spPr>
        <a:xfrm>
          <a:off x="3446930" y="3194525"/>
          <a:ext cx="1925240" cy="12032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kern="1200" dirty="0"/>
            <a:t>Deliver the Presentation on Monday 6</a:t>
          </a:r>
          <a:r>
            <a:rPr lang="en-GB" sz="1300" kern="1200" baseline="30000" dirty="0"/>
            <a:t>th</a:t>
          </a:r>
          <a:r>
            <a:rPr lang="en-GB" sz="1300" kern="1200" dirty="0"/>
            <a:t> January 2020.  You will be allocated a time slot between 10 am and 5.30pm.. </a:t>
          </a:r>
          <a:endParaRPr lang="en-GB" sz="1300" b="1" kern="1200" dirty="0">
            <a:cs typeface="Calibri"/>
          </a:endParaRPr>
        </a:p>
      </dsp:txBody>
      <dsp:txXfrm>
        <a:off x="3482173" y="3229768"/>
        <a:ext cx="1854754" cy="1132789"/>
      </dsp:txXfrm>
    </dsp:sp>
    <dsp:sp modelId="{1AAF248F-1AA2-4B45-8789-6A7990797251}">
      <dsp:nvSpPr>
        <dsp:cNvPr id="0" name=""/>
        <dsp:cNvSpPr/>
      </dsp:nvSpPr>
      <dsp:spPr>
        <a:xfrm>
          <a:off x="5973808" y="186337"/>
          <a:ext cx="2406550" cy="120327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b="1" kern="1200" dirty="0">
              <a:cs typeface="Calibri"/>
            </a:rPr>
            <a:t>Part C: Academic Blog of up to 800 words. Advocate/argue for developments in ECEC policy in a specific context from a specific theoretical position (Summative – 20% of the marks).</a:t>
          </a:r>
        </a:p>
      </dsp:txBody>
      <dsp:txXfrm>
        <a:off x="6009051" y="221580"/>
        <a:ext cx="2336064" cy="1132789"/>
      </dsp:txXfrm>
    </dsp:sp>
    <dsp:sp modelId="{C385B573-E22F-47F8-81FD-71B92E9E9981}">
      <dsp:nvSpPr>
        <dsp:cNvPr id="0" name=""/>
        <dsp:cNvSpPr/>
      </dsp:nvSpPr>
      <dsp:spPr>
        <a:xfrm>
          <a:off x="6214463" y="1389612"/>
          <a:ext cx="240655" cy="90245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2456"/>
              </a:lnTo>
              <a:lnTo>
                <a:pt x="240655" y="90245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9C779F7-17A7-4038-8290-AD56839F8259}">
      <dsp:nvSpPr>
        <dsp:cNvPr id="0" name=""/>
        <dsp:cNvSpPr/>
      </dsp:nvSpPr>
      <dsp:spPr>
        <a:xfrm>
          <a:off x="6455119" y="1690431"/>
          <a:ext cx="1925240" cy="120327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" tIns="16510" rIns="24765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300" b="1" kern="1200" dirty="0">
              <a:cs typeface="Calibri"/>
            </a:rPr>
            <a:t>Submit by Tuesday 7</a:t>
          </a:r>
          <a:r>
            <a:rPr lang="en-GB" sz="1300" b="1" kern="1200" baseline="30000" dirty="0">
              <a:cs typeface="Calibri"/>
            </a:rPr>
            <a:t>th</a:t>
          </a:r>
          <a:r>
            <a:rPr lang="en-GB" sz="1300" b="1" kern="1200" dirty="0">
              <a:cs typeface="Calibri"/>
            </a:rPr>
            <a:t> January 2020 at 14.59 GMT.</a:t>
          </a:r>
        </a:p>
      </dsp:txBody>
      <dsp:txXfrm>
        <a:off x="6490362" y="1725674"/>
        <a:ext cx="1854754" cy="11327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A33BDB-79CF-4464-851D-A89A1DE41E41}">
      <dsp:nvSpPr>
        <dsp:cNvPr id="0" name=""/>
        <dsp:cNvSpPr/>
      </dsp:nvSpPr>
      <dsp:spPr>
        <a:xfrm>
          <a:off x="1228313" y="3237"/>
          <a:ext cx="2930462" cy="175827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/>
            <a:t>Work book on Moodle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/>
            <a:t>Including Templates for presentation and the Academic Blog</a:t>
          </a:r>
        </a:p>
      </dsp:txBody>
      <dsp:txXfrm>
        <a:off x="1228313" y="3237"/>
        <a:ext cx="2930462" cy="1758277"/>
      </dsp:txXfrm>
    </dsp:sp>
    <dsp:sp modelId="{764341E6-3EDD-4EA6-8DAA-A66C0875AF1B}">
      <dsp:nvSpPr>
        <dsp:cNvPr id="0" name=""/>
        <dsp:cNvSpPr/>
      </dsp:nvSpPr>
      <dsp:spPr>
        <a:xfrm>
          <a:off x="4451823" y="3237"/>
          <a:ext cx="2930462" cy="175827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/>
            <a:t>Week 9 	WORKSHOP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/>
            <a:t>Presentation identifying your learning moments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/>
            <a:t>Presenting with confidence</a:t>
          </a:r>
        </a:p>
      </dsp:txBody>
      <dsp:txXfrm>
        <a:off x="4451823" y="3237"/>
        <a:ext cx="2930462" cy="1758277"/>
      </dsp:txXfrm>
    </dsp:sp>
    <dsp:sp modelId="{B06A34ED-0828-4DB2-9DD6-B092AF516D6E}">
      <dsp:nvSpPr>
        <dsp:cNvPr id="0" name=""/>
        <dsp:cNvSpPr/>
      </dsp:nvSpPr>
      <dsp:spPr>
        <a:xfrm>
          <a:off x="1228313" y="2054561"/>
          <a:ext cx="2930462" cy="175827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/>
            <a:t>Week 10 WORKSHOP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/>
            <a:t>Presentation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/>
            <a:t>Drafting your slides </a:t>
          </a:r>
        </a:p>
      </dsp:txBody>
      <dsp:txXfrm>
        <a:off x="1228313" y="2054561"/>
        <a:ext cx="2930462" cy="1758277"/>
      </dsp:txXfrm>
    </dsp:sp>
    <dsp:sp modelId="{48434E1B-3035-4B62-86BF-3261BE75E82D}">
      <dsp:nvSpPr>
        <dsp:cNvPr id="0" name=""/>
        <dsp:cNvSpPr/>
      </dsp:nvSpPr>
      <dsp:spPr>
        <a:xfrm>
          <a:off x="2840068" y="4109122"/>
          <a:ext cx="2930462" cy="175827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/>
            <a:t>Week 12 ACADEMIC TUTORIAL OF 1 HOUR</a:t>
          </a:r>
        </a:p>
      </dsp:txBody>
      <dsp:txXfrm>
        <a:off x="2840068" y="4109122"/>
        <a:ext cx="2930462" cy="1758277"/>
      </dsp:txXfrm>
    </dsp:sp>
    <dsp:sp modelId="{02198861-8D88-4B33-8EA7-F25F768D41B7}">
      <dsp:nvSpPr>
        <dsp:cNvPr id="0" name=""/>
        <dsp:cNvSpPr/>
      </dsp:nvSpPr>
      <dsp:spPr>
        <a:xfrm>
          <a:off x="4635299" y="2054555"/>
          <a:ext cx="2930462" cy="1758277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/>
            <a:t>Week 11 WORKSHOPs 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900" kern="1200" dirty="0"/>
            <a:t>Drafting your Academic Blog 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900" kern="1200" dirty="0"/>
        </a:p>
      </dsp:txBody>
      <dsp:txXfrm>
        <a:off x="4635299" y="2054555"/>
        <a:ext cx="2930462" cy="175827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AF61BBC-C8EF-4B34-860D-5BF32311999D}">
      <dsp:nvSpPr>
        <dsp:cNvPr id="0" name=""/>
        <dsp:cNvSpPr/>
      </dsp:nvSpPr>
      <dsp:spPr>
        <a:xfrm>
          <a:off x="553" y="1283518"/>
          <a:ext cx="2383641" cy="2860369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2583" rIns="120015" bIns="0" numCol="1" spcCol="1270" anchor="t" anchorCtr="0">
          <a:noAutofit/>
        </a:bodyPr>
        <a:lstStyle/>
        <a:p>
          <a:pPr lvl="0" algn="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>
              <a:latin typeface="Calibri"/>
            </a:rPr>
            <a:t>Week</a:t>
          </a:r>
          <a:r>
            <a:rPr lang="en-US" sz="2700" b="0" i="0" u="none" strike="noStrike" kern="1200" cap="none" baseline="0" noProof="0" dirty="0">
              <a:solidFill>
                <a:srgbClr val="010000"/>
              </a:solidFill>
              <a:latin typeface="Calibri"/>
              <a:cs typeface="Calibri"/>
            </a:rPr>
            <a:t> </a:t>
          </a:r>
          <a:r>
            <a:rPr lang="en-US" sz="2700" b="0" i="0" u="none" strike="noStrike" kern="1200" cap="none" baseline="0" noProof="0" dirty="0" smtClean="0">
              <a:solidFill>
                <a:srgbClr val="010000"/>
              </a:solidFill>
              <a:latin typeface="Calibri"/>
              <a:cs typeface="Calibri"/>
            </a:rPr>
            <a:t>11</a:t>
          </a:r>
          <a:endParaRPr lang="en-US" sz="2700" kern="1200" dirty="0"/>
        </a:p>
      </dsp:txBody>
      <dsp:txXfrm rot="16200000">
        <a:off x="-933833" y="2217905"/>
        <a:ext cx="2345502" cy="476728"/>
      </dsp:txXfrm>
    </dsp:sp>
    <dsp:sp modelId="{D1277236-9721-47C0-9DB8-4D5E7DE3DA28}">
      <dsp:nvSpPr>
        <dsp:cNvPr id="0" name=""/>
        <dsp:cNvSpPr/>
      </dsp:nvSpPr>
      <dsp:spPr>
        <a:xfrm>
          <a:off x="477282" y="1283518"/>
          <a:ext cx="1775812" cy="2860369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5725" rIns="0" bIns="0" numCol="1" spcCol="1270" anchor="t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>
              <a:latin typeface="Calibri"/>
            </a:rPr>
            <a:t>Workshop – designing and writing your </a:t>
          </a:r>
          <a:r>
            <a:rPr lang="en-US" sz="2500" kern="1200" dirty="0" smtClean="0">
              <a:latin typeface="Calibri"/>
            </a:rPr>
            <a:t>slides</a:t>
          </a:r>
        </a:p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500" kern="1200" dirty="0"/>
        </a:p>
      </dsp:txBody>
      <dsp:txXfrm>
        <a:off x="477282" y="1283518"/>
        <a:ext cx="1775812" cy="2860369"/>
      </dsp:txXfrm>
    </dsp:sp>
    <dsp:sp modelId="{CF855A7E-86B7-44B5-9EDB-C2366D200654}">
      <dsp:nvSpPr>
        <dsp:cNvPr id="0" name=""/>
        <dsp:cNvSpPr/>
      </dsp:nvSpPr>
      <dsp:spPr>
        <a:xfrm>
          <a:off x="2467622" y="1283518"/>
          <a:ext cx="2383641" cy="2860369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2583" rIns="120015" bIns="0" numCol="1" spcCol="1270" anchor="t" anchorCtr="0">
          <a:noAutofit/>
        </a:bodyPr>
        <a:lstStyle/>
        <a:p>
          <a:pPr lvl="0" algn="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smtClean="0"/>
            <a:t>Week 11 </a:t>
          </a:r>
          <a:endParaRPr lang="en-US" sz="2700" kern="1200" dirty="0"/>
        </a:p>
      </dsp:txBody>
      <dsp:txXfrm rot="16200000">
        <a:off x="1533235" y="2217905"/>
        <a:ext cx="2345502" cy="476728"/>
      </dsp:txXfrm>
    </dsp:sp>
    <dsp:sp modelId="{E966525A-1D34-4B1F-A9A3-A856B0529B6B}">
      <dsp:nvSpPr>
        <dsp:cNvPr id="0" name=""/>
        <dsp:cNvSpPr/>
      </dsp:nvSpPr>
      <dsp:spPr>
        <a:xfrm rot="5400000">
          <a:off x="2269224" y="3558435"/>
          <a:ext cx="420632" cy="357546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554F1E-ACF2-4FDE-93FF-DBF855A2B173}">
      <dsp:nvSpPr>
        <dsp:cNvPr id="0" name=""/>
        <dsp:cNvSpPr/>
      </dsp:nvSpPr>
      <dsp:spPr>
        <a:xfrm>
          <a:off x="2944350" y="1283518"/>
          <a:ext cx="1775812" cy="2860369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5725" rIns="0" bIns="0" numCol="1" spcCol="1270" anchor="t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/>
            <a:t>Extra-workshop opportunities in the computer suite</a:t>
          </a:r>
          <a:endParaRPr lang="en-US" sz="2500" kern="1200" dirty="0"/>
        </a:p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smtClean="0"/>
            <a:t>PLEASE </a:t>
          </a:r>
          <a:r>
            <a:rPr lang="en-US" sz="2500" kern="1200" dirty="0" smtClean="0"/>
            <a:t>BOOK</a:t>
          </a:r>
          <a:endParaRPr lang="en-US" sz="2500" kern="1200" dirty="0"/>
        </a:p>
      </dsp:txBody>
      <dsp:txXfrm>
        <a:off x="2944350" y="1283518"/>
        <a:ext cx="1775812" cy="2860369"/>
      </dsp:txXfrm>
    </dsp:sp>
    <dsp:sp modelId="{88D7DA93-A43E-4F96-8C8A-832BC40D882D}">
      <dsp:nvSpPr>
        <dsp:cNvPr id="0" name=""/>
        <dsp:cNvSpPr/>
      </dsp:nvSpPr>
      <dsp:spPr>
        <a:xfrm>
          <a:off x="4934690" y="1283518"/>
          <a:ext cx="2383641" cy="2860369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92583" rIns="120015" bIns="0" numCol="1" spcCol="1270" anchor="t" anchorCtr="0">
          <a:noAutofit/>
        </a:bodyPr>
        <a:lstStyle/>
        <a:p>
          <a:pPr lvl="0" algn="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>
              <a:latin typeface="Calibri"/>
            </a:rPr>
            <a:t>Week </a:t>
          </a:r>
          <a:r>
            <a:rPr lang="en-US" sz="2700" kern="1200" dirty="0" smtClean="0">
              <a:latin typeface="Calibri"/>
            </a:rPr>
            <a:t>12</a:t>
          </a:r>
          <a:endParaRPr lang="en-US" sz="2700" kern="1200" dirty="0"/>
        </a:p>
      </dsp:txBody>
      <dsp:txXfrm rot="16200000">
        <a:off x="4000303" y="2217905"/>
        <a:ext cx="2345502" cy="476728"/>
      </dsp:txXfrm>
    </dsp:sp>
    <dsp:sp modelId="{504D625E-29F8-4498-BDB1-77C78F092015}">
      <dsp:nvSpPr>
        <dsp:cNvPr id="0" name=""/>
        <dsp:cNvSpPr/>
      </dsp:nvSpPr>
      <dsp:spPr>
        <a:xfrm rot="5400000">
          <a:off x="4736292" y="3558435"/>
          <a:ext cx="420632" cy="357546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A615B3-B794-480E-8691-0C0226CBC183}">
      <dsp:nvSpPr>
        <dsp:cNvPr id="0" name=""/>
        <dsp:cNvSpPr/>
      </dsp:nvSpPr>
      <dsp:spPr>
        <a:xfrm>
          <a:off x="5411419" y="1283518"/>
          <a:ext cx="1775812" cy="2860369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5725" rIns="0" bIns="0" numCol="1" spcCol="1270" anchor="t" anchorCtr="0">
          <a:noAutofit/>
        </a:bodyPr>
        <a:lstStyle/>
        <a:p>
          <a:pPr lvl="0" algn="l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>
              <a:latin typeface="Calibri"/>
            </a:rPr>
            <a:t>Tutorials – bring your draft presentation to the tutorial</a:t>
          </a:r>
          <a:endParaRPr lang="en-US" sz="2500" kern="1200" dirty="0"/>
        </a:p>
      </dsp:txBody>
      <dsp:txXfrm>
        <a:off x="5411419" y="1283518"/>
        <a:ext cx="1775812" cy="28603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0298A7-C11A-45AA-B817-57A92B40A992}" type="datetimeFigureOut">
              <a:rPr lang="en-GB" smtClean="0"/>
              <a:t>17/11/2019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6C1740-28BB-4DB3-8AA8-5D21697EB8A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9387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D5B173-F353-4148-BACD-30EA2FFBA8A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8042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D6D4D-8DF9-402A-8067-1966CB6526AA}" type="datetimeFigureOut">
              <a:rPr lang="en-GB" smtClean="0"/>
              <a:t>17/11/2019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67008-0973-4086-98A1-8E6C600D50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0496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D6D4D-8DF9-402A-8067-1966CB6526AA}" type="datetimeFigureOut">
              <a:rPr lang="en-GB" smtClean="0"/>
              <a:t>17/11/2019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67008-0973-4086-98A1-8E6C600D50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8785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D6D4D-8DF9-402A-8067-1966CB6526AA}" type="datetimeFigureOut">
              <a:rPr lang="en-GB" smtClean="0"/>
              <a:t>17/11/2019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67008-0973-4086-98A1-8E6C600D50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4332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D6D4D-8DF9-402A-8067-1966CB6526AA}" type="datetimeFigureOut">
              <a:rPr lang="en-GB" smtClean="0"/>
              <a:t>17/11/2019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67008-0973-4086-98A1-8E6C600D50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584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D6D4D-8DF9-402A-8067-1966CB6526AA}" type="datetimeFigureOut">
              <a:rPr lang="en-GB" smtClean="0"/>
              <a:t>17/11/2019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67008-0973-4086-98A1-8E6C600D50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9614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D6D4D-8DF9-402A-8067-1966CB6526AA}" type="datetimeFigureOut">
              <a:rPr lang="en-GB" smtClean="0"/>
              <a:t>17/11/2019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67008-0973-4086-98A1-8E6C600D50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4947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D6D4D-8DF9-402A-8067-1966CB6526AA}" type="datetimeFigureOut">
              <a:rPr lang="en-GB" smtClean="0"/>
              <a:t>17/11/2019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67008-0973-4086-98A1-8E6C600D50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94952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D6D4D-8DF9-402A-8067-1966CB6526AA}" type="datetimeFigureOut">
              <a:rPr lang="en-GB" smtClean="0"/>
              <a:t>17/11/2019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67008-0973-4086-98A1-8E6C600D50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2534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D6D4D-8DF9-402A-8067-1966CB6526AA}" type="datetimeFigureOut">
              <a:rPr lang="en-GB" smtClean="0"/>
              <a:t>17/11/2019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67008-0973-4086-98A1-8E6C600D50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4569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D6D4D-8DF9-402A-8067-1966CB6526AA}" type="datetimeFigureOut">
              <a:rPr lang="en-GB" smtClean="0"/>
              <a:t>17/11/2019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67008-0973-4086-98A1-8E6C600D50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9418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D6D4D-8DF9-402A-8067-1966CB6526AA}" type="datetimeFigureOut">
              <a:rPr lang="en-GB" smtClean="0"/>
              <a:t>17/11/2019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67008-0973-4086-98A1-8E6C600D50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8640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DD6D4D-8DF9-402A-8067-1966CB6526AA}" type="datetimeFigureOut">
              <a:rPr lang="en-GB" smtClean="0"/>
              <a:t>17/11/2019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767008-0973-4086-98A1-8E6C600D500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5331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Part C Academic Blog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RECAP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722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457200" y="1905000"/>
          <a:ext cx="8382000" cy="4584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09600" y="368862"/>
            <a:ext cx="7162800" cy="175432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b="1" dirty="0"/>
              <a:t>ED7414 – Assessment Portfolio</a:t>
            </a:r>
          </a:p>
          <a:p>
            <a:endParaRPr lang="en-US" dirty="0"/>
          </a:p>
          <a:p>
            <a:r>
              <a:rPr lang="en-GB" dirty="0"/>
              <a:t>Students will apply Schon’s model of reflection to </a:t>
            </a:r>
            <a:r>
              <a:rPr lang="en-GB" b="1" dirty="0"/>
              <a:t>critically reflect</a:t>
            </a:r>
            <a:r>
              <a:rPr lang="en-GB" dirty="0"/>
              <a:t> on how their understanding of Early Childhood policy has developed as a result of engagement in ED7414.  .</a:t>
            </a:r>
            <a:endParaRPr lang="en-GB" b="1" dirty="0"/>
          </a:p>
          <a:p>
            <a:endParaRPr lang="en-GB" dirty="0"/>
          </a:p>
        </p:txBody>
      </p:sp>
      <p:sp>
        <p:nvSpPr>
          <p:cNvPr id="1638" name="TextBox 1637">
            <a:extLst>
              <a:ext uri="{FF2B5EF4-FFF2-40B4-BE49-F238E27FC236}">
                <a16:creationId xmlns:a16="http://schemas.microsoft.com/office/drawing/2014/main" xmlns="" id="{E47D1FE0-A61B-4E58-9590-6FD85F851711}"/>
              </a:ext>
            </a:extLst>
          </p:cNvPr>
          <p:cNvSpPr txBox="1"/>
          <p:nvPr/>
        </p:nvSpPr>
        <p:spPr>
          <a:xfrm>
            <a:off x="674738" y="5735278"/>
            <a:ext cx="7932787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 </a:t>
            </a:r>
          </a:p>
        </p:txBody>
      </p:sp>
      <p:sp>
        <p:nvSpPr>
          <p:cNvPr id="4" name="Callout: Right Arrow 3">
            <a:extLst>
              <a:ext uri="{FF2B5EF4-FFF2-40B4-BE49-F238E27FC236}">
                <a16:creationId xmlns:a16="http://schemas.microsoft.com/office/drawing/2014/main" xmlns="" id="{AA224D80-D820-43E0-BD01-F88766FBF666}"/>
              </a:ext>
            </a:extLst>
          </p:cNvPr>
          <p:cNvSpPr/>
          <p:nvPr/>
        </p:nvSpPr>
        <p:spPr>
          <a:xfrm>
            <a:off x="152400" y="3505200"/>
            <a:ext cx="1143000" cy="1676400"/>
          </a:xfrm>
          <a:prstGeom prst="rightArrowCallou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Completed!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xmlns="" id="{411DBDF5-89B1-4EF5-98B6-D6A7EAAB4310}"/>
              </a:ext>
            </a:extLst>
          </p:cNvPr>
          <p:cNvCxnSpPr>
            <a:cxnSpLocks/>
          </p:cNvCxnSpPr>
          <p:nvPr/>
        </p:nvCxnSpPr>
        <p:spPr>
          <a:xfrm>
            <a:off x="674738" y="2123188"/>
            <a:ext cx="2754262" cy="4277612"/>
          </a:xfrm>
          <a:prstGeom prst="line">
            <a:avLst/>
          </a:prstGeom>
          <a:ln w="762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xmlns="" id="{668DE0AB-FE61-4CC8-9483-C816CE5F7695}"/>
              </a:ext>
            </a:extLst>
          </p:cNvPr>
          <p:cNvCxnSpPr>
            <a:cxnSpLocks/>
          </p:cNvCxnSpPr>
          <p:nvPr/>
        </p:nvCxnSpPr>
        <p:spPr>
          <a:xfrm flipH="1">
            <a:off x="536475" y="1905000"/>
            <a:ext cx="2816325" cy="4495800"/>
          </a:xfrm>
          <a:prstGeom prst="line">
            <a:avLst/>
          </a:prstGeom>
          <a:ln w="762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291FBF0-EC9E-4F81-9972-307032C4E714}"/>
              </a:ext>
            </a:extLst>
          </p:cNvPr>
          <p:cNvSpPr/>
          <p:nvPr/>
        </p:nvSpPr>
        <p:spPr>
          <a:xfrm>
            <a:off x="4453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 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2EE86314-C657-4011-B512-106F04ECE2E4}"/>
              </a:ext>
            </a:extLst>
          </p:cNvPr>
          <p:cNvSpPr/>
          <p:nvPr/>
        </p:nvSpPr>
        <p:spPr>
          <a:xfrm>
            <a:off x="4453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 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E80C5E75-12BB-47B2-B283-E824A41990D3}"/>
              </a:ext>
            </a:extLst>
          </p:cNvPr>
          <p:cNvSpPr/>
          <p:nvPr/>
        </p:nvSpPr>
        <p:spPr>
          <a:xfrm>
            <a:off x="4453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 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85620CB-A83C-42D8-8B52-C55CF49A62C2}"/>
              </a:ext>
            </a:extLst>
          </p:cNvPr>
          <p:cNvSpPr/>
          <p:nvPr/>
        </p:nvSpPr>
        <p:spPr>
          <a:xfrm>
            <a:off x="4453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 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D766ADD1-1F60-46D4-9856-6DF99324D953}"/>
              </a:ext>
            </a:extLst>
          </p:cNvPr>
          <p:cNvSpPr/>
          <p:nvPr/>
        </p:nvSpPr>
        <p:spPr>
          <a:xfrm>
            <a:off x="4453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 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BA6D84C5-1FBA-4FB6-955B-2683A29BE508}"/>
              </a:ext>
            </a:extLst>
          </p:cNvPr>
          <p:cNvSpPr/>
          <p:nvPr/>
        </p:nvSpPr>
        <p:spPr>
          <a:xfrm>
            <a:off x="4453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 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3B3871C0-6A81-4DBD-8525-F4B99395B555}"/>
              </a:ext>
            </a:extLst>
          </p:cNvPr>
          <p:cNvSpPr/>
          <p:nvPr/>
        </p:nvSpPr>
        <p:spPr>
          <a:xfrm>
            <a:off x="4453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7145679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Dr Jenny Robson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4800" y="145761"/>
            <a:ext cx="8686800" cy="69557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2800" b="1" dirty="0"/>
              <a:t>Assignment requirements – Academic Blog (1)</a:t>
            </a:r>
          </a:p>
          <a:p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An academic blog of a maximum of 800 words.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You argue/advocate for developments (i.e. changes) in ECEC policy.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You adopt one specific theoretical position (e.g. theory of quality, regimes of truth, capability approach, systems theory or policy rationale) to support your argument.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You must apply the conventions of the academic blog (word document with hyperlinks instead of in text citations).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You must provide a full list of references (no more than 8) at the end of the word document.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881777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Dr Jenny Robson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4800" y="145761"/>
            <a:ext cx="8686800" cy="609397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GB" sz="2800" b="1" dirty="0"/>
              <a:t>Assignment requirements – Academic Blog (2)</a:t>
            </a:r>
          </a:p>
          <a:p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There will be a structured workshop and process (5 steps) to support you in researching your blog.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There will be detailed guidance to support you in structuring your blog (see assignment workbook).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/>
              <a:t>Suggested topics for the blog may include changes to:</a:t>
            </a:r>
          </a:p>
          <a:p>
            <a:r>
              <a:rPr lang="en-GB" sz="2800" dirty="0"/>
              <a:t>	- parental leave policy in the UK.</a:t>
            </a:r>
          </a:p>
          <a:p>
            <a:r>
              <a:rPr lang="en-GB" sz="2800" dirty="0"/>
              <a:t>	- ECEC policy in the UK .</a:t>
            </a:r>
          </a:p>
          <a:p>
            <a:r>
              <a:rPr lang="en-GB" sz="2800" dirty="0"/>
              <a:t>	- the way in which quality is defined in policy.</a:t>
            </a:r>
          </a:p>
          <a:p>
            <a:r>
              <a:rPr lang="en-GB" sz="2800" dirty="0"/>
              <a:t>	- the way Fundamental British Values are defined.</a:t>
            </a:r>
          </a:p>
          <a:p>
            <a:endParaRPr lang="en-GB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/>
          </a:p>
          <a:p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9968539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7201FD07-D19F-420C-8BB0-312DD9DF2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Dr Jenny Robson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xmlns="" id="{0A51BB6F-7D91-4BDB-8419-4DBD947B1C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03796631"/>
              </p:ext>
            </p:extLst>
          </p:nvPr>
        </p:nvGraphicFramePr>
        <p:xfrm>
          <a:off x="304800" y="685800"/>
          <a:ext cx="8610600" cy="586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3CDC4BC-506B-48CF-8C5D-5B4826B96ABA}"/>
              </a:ext>
            </a:extLst>
          </p:cNvPr>
          <p:cNvSpPr txBox="1"/>
          <p:nvPr/>
        </p:nvSpPr>
        <p:spPr>
          <a:xfrm>
            <a:off x="304800" y="228600"/>
            <a:ext cx="7696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Support available for your assignment tasks</a:t>
            </a:r>
          </a:p>
        </p:txBody>
      </p:sp>
    </p:spTree>
    <p:extLst>
      <p:ext uri="{BB962C8B-B14F-4D97-AF65-F5344CB8AC3E}">
        <p14:creationId xmlns:p14="http://schemas.microsoft.com/office/powerpoint/2010/main" val="3919240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xmlns="" id="{F8940B8F-BCA1-4338-9F4A-D23560E81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Dr Jenny </a:t>
            </a:r>
            <a:r>
              <a:rPr lang="en-GB" dirty="0" smtClean="0"/>
              <a:t>Robson</a:t>
            </a:r>
            <a:endParaRPr lang="en-GB" dirty="0"/>
          </a:p>
        </p:txBody>
      </p:sp>
      <p:graphicFrame>
        <p:nvGraphicFramePr>
          <p:cNvPr id="3" name="Diagram 3">
            <a:extLst>
              <a:ext uri="{FF2B5EF4-FFF2-40B4-BE49-F238E27FC236}">
                <a16:creationId xmlns:a16="http://schemas.microsoft.com/office/drawing/2014/main" xmlns="" id="{B578C0C3-A187-4933-ACE5-A51BC46F180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48270604"/>
              </p:ext>
            </p:extLst>
          </p:nvPr>
        </p:nvGraphicFramePr>
        <p:xfrm>
          <a:off x="589936" y="392676"/>
          <a:ext cx="7318886" cy="54274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439073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434</Words>
  <Application>Microsoft Office PowerPoint</Application>
  <PresentationFormat>On-screen Show (4:3)</PresentationFormat>
  <Paragraphs>66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Part C Academic Blog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Part C Academic Blog</dc:title>
  <dc:creator>Jenny</dc:creator>
  <cp:lastModifiedBy>Jenny</cp:lastModifiedBy>
  <cp:revision>2</cp:revision>
  <dcterms:created xsi:type="dcterms:W3CDTF">2019-11-17T18:58:10Z</dcterms:created>
  <dcterms:modified xsi:type="dcterms:W3CDTF">2019-11-17T19:01:12Z</dcterms:modified>
</cp:coreProperties>
</file>